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4401" r:id="rId1"/>
  </p:sldMasterIdLst>
  <p:notesMasterIdLst>
    <p:notesMasterId r:id="rId57"/>
  </p:notesMasterIdLst>
  <p:sldIdLst>
    <p:sldId id="256" r:id="rId2"/>
    <p:sldId id="301" r:id="rId3"/>
    <p:sldId id="1603" r:id="rId4"/>
    <p:sldId id="1502" r:id="rId5"/>
    <p:sldId id="1623" r:id="rId6"/>
    <p:sldId id="1349" r:id="rId7"/>
    <p:sldId id="1624" r:id="rId8"/>
    <p:sldId id="1626" r:id="rId9"/>
    <p:sldId id="1627" r:id="rId10"/>
    <p:sldId id="1625" r:id="rId11"/>
    <p:sldId id="1628" r:id="rId12"/>
    <p:sldId id="1674" r:id="rId13"/>
    <p:sldId id="1629" r:id="rId14"/>
    <p:sldId id="1630" r:id="rId15"/>
    <p:sldId id="1631" r:id="rId16"/>
    <p:sldId id="1632" r:id="rId17"/>
    <p:sldId id="1633" r:id="rId18"/>
    <p:sldId id="1634" r:id="rId19"/>
    <p:sldId id="1635" r:id="rId20"/>
    <p:sldId id="1637" r:id="rId21"/>
    <p:sldId id="1638" r:id="rId22"/>
    <p:sldId id="1639" r:id="rId23"/>
    <p:sldId id="1640" r:id="rId24"/>
    <p:sldId id="1644" r:id="rId25"/>
    <p:sldId id="1641" r:id="rId26"/>
    <p:sldId id="1642" r:id="rId27"/>
    <p:sldId id="1643" r:id="rId28"/>
    <p:sldId id="1645" r:id="rId29"/>
    <p:sldId id="1646" r:id="rId30"/>
    <p:sldId id="1647" r:id="rId31"/>
    <p:sldId id="1648" r:id="rId32"/>
    <p:sldId id="1649" r:id="rId33"/>
    <p:sldId id="1650" r:id="rId34"/>
    <p:sldId id="1655" r:id="rId35"/>
    <p:sldId id="1652" r:id="rId36"/>
    <p:sldId id="1653" r:id="rId37"/>
    <p:sldId id="1654" r:id="rId38"/>
    <p:sldId id="1656" r:id="rId39"/>
    <p:sldId id="1657" r:id="rId40"/>
    <p:sldId id="1658" r:id="rId41"/>
    <p:sldId id="1659" r:id="rId42"/>
    <p:sldId id="1660" r:id="rId43"/>
    <p:sldId id="1661" r:id="rId44"/>
    <p:sldId id="1662" r:id="rId45"/>
    <p:sldId id="1663" r:id="rId46"/>
    <p:sldId id="1664" r:id="rId47"/>
    <p:sldId id="1665" r:id="rId48"/>
    <p:sldId id="1666" r:id="rId49"/>
    <p:sldId id="1667" r:id="rId50"/>
    <p:sldId id="1668" r:id="rId51"/>
    <p:sldId id="1669" r:id="rId52"/>
    <p:sldId id="1670" r:id="rId53"/>
    <p:sldId id="1671" r:id="rId54"/>
    <p:sldId id="1672" r:id="rId55"/>
    <p:sldId id="1673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4">
          <p15:clr>
            <a:srgbClr val="A4A3A4"/>
          </p15:clr>
        </p15:guide>
        <p15:guide id="2" pos="28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3" autoAdjust="0"/>
    <p:restoredTop sz="94660"/>
  </p:normalViewPr>
  <p:slideViewPr>
    <p:cSldViewPr>
      <p:cViewPr varScale="1">
        <p:scale>
          <a:sx n="81" d="100"/>
          <a:sy n="81" d="100"/>
        </p:scale>
        <p:origin x="1512" y="53"/>
      </p:cViewPr>
      <p:guideLst>
        <p:guide orient="horz" pos="2114"/>
        <p:guide pos="288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rma Computer Academy" userId="08476b32c11f4418" providerId="LiveId" clId="{D6E0DBCC-4E2D-4E25-B1E4-8B9E61362355}"/>
    <pc:docChg chg="undo custSel addSld delSld modSld">
      <pc:chgData name="Sharma Computer Academy" userId="08476b32c11f4418" providerId="LiveId" clId="{D6E0DBCC-4E2D-4E25-B1E4-8B9E61362355}" dt="2023-08-04T08:27:25.043" v="3578" actId="115"/>
      <pc:docMkLst>
        <pc:docMk/>
      </pc:docMkLst>
      <pc:sldChg chg="modSp mod">
        <pc:chgData name="Sharma Computer Academy" userId="08476b32c11f4418" providerId="LiveId" clId="{D6E0DBCC-4E2D-4E25-B1E4-8B9E61362355}" dt="2023-07-30T18:35:23.417" v="0" actId="20577"/>
        <pc:sldMkLst>
          <pc:docMk/>
          <pc:sldMk cId="0" sldId="256"/>
        </pc:sldMkLst>
        <pc:spChg chg="mod">
          <ac:chgData name="Sharma Computer Academy" userId="08476b32c11f4418" providerId="LiveId" clId="{D6E0DBCC-4E2D-4E25-B1E4-8B9E61362355}" dt="2023-07-30T18:35:23.417" v="0" actId="20577"/>
          <ac:spMkLst>
            <pc:docMk/>
            <pc:sldMk cId="0" sldId="256"/>
            <ac:spMk id="5" creationId="{FDE8BF48-6CE9-C353-EA89-60339EAE5473}"/>
          </ac:spMkLst>
        </pc:spChg>
      </pc:sldChg>
      <pc:sldChg chg="modSp modAnim">
        <pc:chgData name="Sharma Computer Academy" userId="08476b32c11f4418" providerId="LiveId" clId="{D6E0DBCC-4E2D-4E25-B1E4-8B9E61362355}" dt="2023-07-31T07:15:41.753" v="3267" actId="207"/>
        <pc:sldMkLst>
          <pc:docMk/>
          <pc:sldMk cId="0" sldId="301"/>
        </pc:sldMkLst>
        <pc:spChg chg="mod">
          <ac:chgData name="Sharma Computer Academy" userId="08476b32c11f4418" providerId="LiveId" clId="{D6E0DBCC-4E2D-4E25-B1E4-8B9E61362355}" dt="2023-07-31T07:15:41.753" v="3267" actId="207"/>
          <ac:spMkLst>
            <pc:docMk/>
            <pc:sldMk cId="0" sldId="301"/>
            <ac:spMk id="3" creationId="{00000000-0000-0000-0000-000000000000}"/>
          </ac:spMkLst>
        </pc:spChg>
      </pc:sldChg>
      <pc:sldChg chg="delSp modSp mod delAnim modAnim">
        <pc:chgData name="Sharma Computer Academy" userId="08476b32c11f4418" providerId="LiveId" clId="{D6E0DBCC-4E2D-4E25-B1E4-8B9E61362355}" dt="2023-07-30T19:21:49.415" v="582" actId="20577"/>
        <pc:sldMkLst>
          <pc:docMk/>
          <pc:sldMk cId="3010648755" sldId="1349"/>
        </pc:sldMkLst>
        <pc:spChg chg="mod">
          <ac:chgData name="Sharma Computer Academy" userId="08476b32c11f4418" providerId="LiveId" clId="{D6E0DBCC-4E2D-4E25-B1E4-8B9E61362355}" dt="2023-07-30T19:21:49.415" v="582" actId="20577"/>
          <ac:spMkLst>
            <pc:docMk/>
            <pc:sldMk cId="3010648755" sldId="1349"/>
            <ac:spMk id="2" creationId="{00000000-0000-0000-0000-000000000000}"/>
          </ac:spMkLst>
        </pc:spChg>
        <pc:spChg chg="mod">
          <ac:chgData name="Sharma Computer Academy" userId="08476b32c11f4418" providerId="LiveId" clId="{D6E0DBCC-4E2D-4E25-B1E4-8B9E61362355}" dt="2023-07-30T19:10:43.049" v="580" actId="113"/>
          <ac:spMkLst>
            <pc:docMk/>
            <pc:sldMk cId="3010648755" sldId="1349"/>
            <ac:spMk id="3" creationId="{00000000-0000-0000-0000-000000000000}"/>
          </ac:spMkLst>
        </pc:spChg>
        <pc:graphicFrameChg chg="del">
          <ac:chgData name="Sharma Computer Academy" userId="08476b32c11f4418" providerId="LiveId" clId="{D6E0DBCC-4E2D-4E25-B1E4-8B9E61362355}" dt="2023-07-30T18:51:42.459" v="440" actId="478"/>
          <ac:graphicFrameMkLst>
            <pc:docMk/>
            <pc:sldMk cId="3010648755" sldId="1349"/>
            <ac:graphicFrameMk id="4" creationId="{61178717-3F68-8309-6405-3A0FE48090F8}"/>
          </ac:graphicFrameMkLst>
        </pc:graphicFrameChg>
      </pc:sldChg>
      <pc:sldChg chg="del">
        <pc:chgData name="Sharma Computer Academy" userId="08476b32c11f4418" providerId="LiveId" clId="{D6E0DBCC-4E2D-4E25-B1E4-8B9E61362355}" dt="2023-07-31T07:13:07.538" v="3142" actId="47"/>
        <pc:sldMkLst>
          <pc:docMk/>
          <pc:sldMk cId="3340139161" sldId="1475"/>
        </pc:sldMkLst>
      </pc:sldChg>
      <pc:sldChg chg="modSp modAnim">
        <pc:chgData name="Sharma Computer Academy" userId="08476b32c11f4418" providerId="LiveId" clId="{D6E0DBCC-4E2D-4E25-B1E4-8B9E61362355}" dt="2023-07-30T19:51:17.245" v="625" actId="113"/>
        <pc:sldMkLst>
          <pc:docMk/>
          <pc:sldMk cId="1713387292" sldId="1502"/>
        </pc:sldMkLst>
        <pc:spChg chg="mod">
          <ac:chgData name="Sharma Computer Academy" userId="08476b32c11f4418" providerId="LiveId" clId="{D6E0DBCC-4E2D-4E25-B1E4-8B9E61362355}" dt="2023-07-30T18:42:58.235" v="245" actId="20577"/>
          <ac:spMkLst>
            <pc:docMk/>
            <pc:sldMk cId="1713387292" sldId="1502"/>
            <ac:spMk id="2" creationId="{00000000-0000-0000-0000-000000000000}"/>
          </ac:spMkLst>
        </pc:spChg>
        <pc:spChg chg="mod">
          <ac:chgData name="Sharma Computer Academy" userId="08476b32c11f4418" providerId="LiveId" clId="{D6E0DBCC-4E2D-4E25-B1E4-8B9E61362355}" dt="2023-07-30T19:51:17.245" v="625" actId="113"/>
          <ac:spMkLst>
            <pc:docMk/>
            <pc:sldMk cId="1713387292" sldId="1502"/>
            <ac:spMk id="3" creationId="{00000000-0000-0000-0000-000000000000}"/>
          </ac:spMkLst>
        </pc:spChg>
      </pc:sldChg>
      <pc:sldChg chg="del">
        <pc:chgData name="Sharma Computer Academy" userId="08476b32c11f4418" providerId="LiveId" clId="{D6E0DBCC-4E2D-4E25-B1E4-8B9E61362355}" dt="2023-07-31T07:13:07.538" v="3142" actId="47"/>
        <pc:sldMkLst>
          <pc:docMk/>
          <pc:sldMk cId="3560603314" sldId="1563"/>
        </pc:sldMkLst>
      </pc:sldChg>
      <pc:sldChg chg="del">
        <pc:chgData name="Sharma Computer Academy" userId="08476b32c11f4418" providerId="LiveId" clId="{D6E0DBCC-4E2D-4E25-B1E4-8B9E61362355}" dt="2023-07-31T07:13:07.538" v="3142" actId="47"/>
        <pc:sldMkLst>
          <pc:docMk/>
          <pc:sldMk cId="2368929271" sldId="1586"/>
        </pc:sldMkLst>
      </pc:sldChg>
      <pc:sldChg chg="del">
        <pc:chgData name="Sharma Computer Academy" userId="08476b32c11f4418" providerId="LiveId" clId="{D6E0DBCC-4E2D-4E25-B1E4-8B9E61362355}" dt="2023-07-31T07:13:07.538" v="3142" actId="47"/>
        <pc:sldMkLst>
          <pc:docMk/>
          <pc:sldMk cId="251786862" sldId="1587"/>
        </pc:sldMkLst>
      </pc:sldChg>
      <pc:sldChg chg="modSp modAnim">
        <pc:chgData name="Sharma Computer Academy" userId="08476b32c11f4418" providerId="LiveId" clId="{D6E0DBCC-4E2D-4E25-B1E4-8B9E61362355}" dt="2023-07-30T18:38:55.138" v="126" actId="20577"/>
        <pc:sldMkLst>
          <pc:docMk/>
          <pc:sldMk cId="540190786" sldId="1603"/>
        </pc:sldMkLst>
        <pc:spChg chg="mod">
          <ac:chgData name="Sharma Computer Academy" userId="08476b32c11f4418" providerId="LiveId" clId="{D6E0DBCC-4E2D-4E25-B1E4-8B9E61362355}" dt="2023-07-30T18:36:00.561" v="85" actId="20577"/>
          <ac:spMkLst>
            <pc:docMk/>
            <pc:sldMk cId="540190786" sldId="1603"/>
            <ac:spMk id="2" creationId="{00000000-0000-0000-0000-000000000000}"/>
          </ac:spMkLst>
        </pc:spChg>
        <pc:spChg chg="mod">
          <ac:chgData name="Sharma Computer Academy" userId="08476b32c11f4418" providerId="LiveId" clId="{D6E0DBCC-4E2D-4E25-B1E4-8B9E61362355}" dt="2023-07-30T18:38:55.138" v="126" actId="20577"/>
          <ac:spMkLst>
            <pc:docMk/>
            <pc:sldMk cId="540190786" sldId="1603"/>
            <ac:spMk id="3" creationId="{00000000-0000-0000-0000-000000000000}"/>
          </ac:spMkLst>
        </pc:spChg>
      </pc:sldChg>
      <pc:sldChg chg="del">
        <pc:chgData name="Sharma Computer Academy" userId="08476b32c11f4418" providerId="LiveId" clId="{D6E0DBCC-4E2D-4E25-B1E4-8B9E61362355}" dt="2023-07-31T07:13:07.538" v="3142" actId="47"/>
        <pc:sldMkLst>
          <pc:docMk/>
          <pc:sldMk cId="3376171511" sldId="1605"/>
        </pc:sldMkLst>
      </pc:sldChg>
      <pc:sldChg chg="del">
        <pc:chgData name="Sharma Computer Academy" userId="08476b32c11f4418" providerId="LiveId" clId="{D6E0DBCC-4E2D-4E25-B1E4-8B9E61362355}" dt="2023-07-31T07:13:07.538" v="3142" actId="47"/>
        <pc:sldMkLst>
          <pc:docMk/>
          <pc:sldMk cId="1362186825" sldId="1606"/>
        </pc:sldMkLst>
      </pc:sldChg>
      <pc:sldChg chg="del">
        <pc:chgData name="Sharma Computer Academy" userId="08476b32c11f4418" providerId="LiveId" clId="{D6E0DBCC-4E2D-4E25-B1E4-8B9E61362355}" dt="2023-07-31T07:13:07.538" v="3142" actId="47"/>
        <pc:sldMkLst>
          <pc:docMk/>
          <pc:sldMk cId="2972868191" sldId="1607"/>
        </pc:sldMkLst>
      </pc:sldChg>
      <pc:sldChg chg="del">
        <pc:chgData name="Sharma Computer Academy" userId="08476b32c11f4418" providerId="LiveId" clId="{D6E0DBCC-4E2D-4E25-B1E4-8B9E61362355}" dt="2023-07-31T07:13:07.538" v="3142" actId="47"/>
        <pc:sldMkLst>
          <pc:docMk/>
          <pc:sldMk cId="2200607104" sldId="1608"/>
        </pc:sldMkLst>
      </pc:sldChg>
      <pc:sldChg chg="del">
        <pc:chgData name="Sharma Computer Academy" userId="08476b32c11f4418" providerId="LiveId" clId="{D6E0DBCC-4E2D-4E25-B1E4-8B9E61362355}" dt="2023-07-31T07:13:07.538" v="3142" actId="47"/>
        <pc:sldMkLst>
          <pc:docMk/>
          <pc:sldMk cId="2473273399" sldId="1609"/>
        </pc:sldMkLst>
      </pc:sldChg>
      <pc:sldChg chg="del">
        <pc:chgData name="Sharma Computer Academy" userId="08476b32c11f4418" providerId="LiveId" clId="{D6E0DBCC-4E2D-4E25-B1E4-8B9E61362355}" dt="2023-07-31T07:13:07.538" v="3142" actId="47"/>
        <pc:sldMkLst>
          <pc:docMk/>
          <pc:sldMk cId="926245634" sldId="1610"/>
        </pc:sldMkLst>
      </pc:sldChg>
      <pc:sldChg chg="del">
        <pc:chgData name="Sharma Computer Academy" userId="08476b32c11f4418" providerId="LiveId" clId="{D6E0DBCC-4E2D-4E25-B1E4-8B9E61362355}" dt="2023-07-31T07:13:07.538" v="3142" actId="47"/>
        <pc:sldMkLst>
          <pc:docMk/>
          <pc:sldMk cId="1683139594" sldId="1611"/>
        </pc:sldMkLst>
      </pc:sldChg>
      <pc:sldChg chg="del">
        <pc:chgData name="Sharma Computer Academy" userId="08476b32c11f4418" providerId="LiveId" clId="{D6E0DBCC-4E2D-4E25-B1E4-8B9E61362355}" dt="2023-07-31T07:13:07.538" v="3142" actId="47"/>
        <pc:sldMkLst>
          <pc:docMk/>
          <pc:sldMk cId="2303261708" sldId="1612"/>
        </pc:sldMkLst>
      </pc:sldChg>
      <pc:sldChg chg="del">
        <pc:chgData name="Sharma Computer Academy" userId="08476b32c11f4418" providerId="LiveId" clId="{D6E0DBCC-4E2D-4E25-B1E4-8B9E61362355}" dt="2023-07-31T07:13:07.538" v="3142" actId="47"/>
        <pc:sldMkLst>
          <pc:docMk/>
          <pc:sldMk cId="3571488399" sldId="1613"/>
        </pc:sldMkLst>
      </pc:sldChg>
      <pc:sldChg chg="del">
        <pc:chgData name="Sharma Computer Academy" userId="08476b32c11f4418" providerId="LiveId" clId="{D6E0DBCC-4E2D-4E25-B1E4-8B9E61362355}" dt="2023-07-31T07:13:07.538" v="3142" actId="47"/>
        <pc:sldMkLst>
          <pc:docMk/>
          <pc:sldMk cId="1065525578" sldId="1614"/>
        </pc:sldMkLst>
      </pc:sldChg>
      <pc:sldChg chg="del">
        <pc:chgData name="Sharma Computer Academy" userId="08476b32c11f4418" providerId="LiveId" clId="{D6E0DBCC-4E2D-4E25-B1E4-8B9E61362355}" dt="2023-07-31T07:13:07.538" v="3142" actId="47"/>
        <pc:sldMkLst>
          <pc:docMk/>
          <pc:sldMk cId="86567738" sldId="1615"/>
        </pc:sldMkLst>
      </pc:sldChg>
      <pc:sldChg chg="del">
        <pc:chgData name="Sharma Computer Academy" userId="08476b32c11f4418" providerId="LiveId" clId="{D6E0DBCC-4E2D-4E25-B1E4-8B9E61362355}" dt="2023-07-31T07:13:07.538" v="3142" actId="47"/>
        <pc:sldMkLst>
          <pc:docMk/>
          <pc:sldMk cId="50984303" sldId="1616"/>
        </pc:sldMkLst>
      </pc:sldChg>
      <pc:sldChg chg="del">
        <pc:chgData name="Sharma Computer Academy" userId="08476b32c11f4418" providerId="LiveId" clId="{D6E0DBCC-4E2D-4E25-B1E4-8B9E61362355}" dt="2023-07-31T07:13:07.538" v="3142" actId="47"/>
        <pc:sldMkLst>
          <pc:docMk/>
          <pc:sldMk cId="2732950756" sldId="1617"/>
        </pc:sldMkLst>
      </pc:sldChg>
      <pc:sldChg chg="del">
        <pc:chgData name="Sharma Computer Academy" userId="08476b32c11f4418" providerId="LiveId" clId="{D6E0DBCC-4E2D-4E25-B1E4-8B9E61362355}" dt="2023-07-31T07:13:07.538" v="3142" actId="47"/>
        <pc:sldMkLst>
          <pc:docMk/>
          <pc:sldMk cId="3402708942" sldId="1618"/>
        </pc:sldMkLst>
      </pc:sldChg>
      <pc:sldChg chg="del">
        <pc:chgData name="Sharma Computer Academy" userId="08476b32c11f4418" providerId="LiveId" clId="{D6E0DBCC-4E2D-4E25-B1E4-8B9E61362355}" dt="2023-07-31T07:13:07.538" v="3142" actId="47"/>
        <pc:sldMkLst>
          <pc:docMk/>
          <pc:sldMk cId="969639401" sldId="1619"/>
        </pc:sldMkLst>
      </pc:sldChg>
      <pc:sldChg chg="del">
        <pc:chgData name="Sharma Computer Academy" userId="08476b32c11f4418" providerId="LiveId" clId="{D6E0DBCC-4E2D-4E25-B1E4-8B9E61362355}" dt="2023-07-31T07:13:07.538" v="3142" actId="47"/>
        <pc:sldMkLst>
          <pc:docMk/>
          <pc:sldMk cId="1804115425" sldId="1620"/>
        </pc:sldMkLst>
      </pc:sldChg>
      <pc:sldChg chg="del">
        <pc:chgData name="Sharma Computer Academy" userId="08476b32c11f4418" providerId="LiveId" clId="{D6E0DBCC-4E2D-4E25-B1E4-8B9E61362355}" dt="2023-07-31T07:13:07.538" v="3142" actId="47"/>
        <pc:sldMkLst>
          <pc:docMk/>
          <pc:sldMk cId="3777972358" sldId="1621"/>
        </pc:sldMkLst>
      </pc:sldChg>
      <pc:sldChg chg="del">
        <pc:chgData name="Sharma Computer Academy" userId="08476b32c11f4418" providerId="LiveId" clId="{D6E0DBCC-4E2D-4E25-B1E4-8B9E61362355}" dt="2023-07-31T07:13:07.538" v="3142" actId="47"/>
        <pc:sldMkLst>
          <pc:docMk/>
          <pc:sldMk cId="1333029218" sldId="1622"/>
        </pc:sldMkLst>
      </pc:sldChg>
      <pc:sldChg chg="addSp delSp modSp add mod delAnim modAnim">
        <pc:chgData name="Sharma Computer Academy" userId="08476b32c11f4418" providerId="LiveId" clId="{D6E0DBCC-4E2D-4E25-B1E4-8B9E61362355}" dt="2023-08-02T05:41:05.993" v="3391" actId="207"/>
        <pc:sldMkLst>
          <pc:docMk/>
          <pc:sldMk cId="1572995534" sldId="1623"/>
        </pc:sldMkLst>
        <pc:spChg chg="mod">
          <ac:chgData name="Sharma Computer Academy" userId="08476b32c11f4418" providerId="LiveId" clId="{D6E0DBCC-4E2D-4E25-B1E4-8B9E61362355}" dt="2023-07-30T18:42:47.767" v="219" actId="20577"/>
          <ac:spMkLst>
            <pc:docMk/>
            <pc:sldMk cId="1572995534" sldId="1623"/>
            <ac:spMk id="2" creationId="{00000000-0000-0000-0000-000000000000}"/>
          </ac:spMkLst>
        </pc:spChg>
        <pc:spChg chg="del mod">
          <ac:chgData name="Sharma Computer Academy" userId="08476b32c11f4418" providerId="LiveId" clId="{D6E0DBCC-4E2D-4E25-B1E4-8B9E61362355}" dt="2023-07-30T18:43:41.463" v="249" actId="3680"/>
          <ac:spMkLst>
            <pc:docMk/>
            <pc:sldMk cId="1572995534" sldId="1623"/>
            <ac:spMk id="3" creationId="{00000000-0000-0000-0000-000000000000}"/>
          </ac:spMkLst>
        </pc:spChg>
        <pc:graphicFrameChg chg="add mod ord modGraphic">
          <ac:chgData name="Sharma Computer Academy" userId="08476b32c11f4418" providerId="LiveId" clId="{D6E0DBCC-4E2D-4E25-B1E4-8B9E61362355}" dt="2023-08-02T05:41:05.993" v="3391" actId="207"/>
          <ac:graphicFrameMkLst>
            <pc:docMk/>
            <pc:sldMk cId="1572995534" sldId="1623"/>
            <ac:graphicFrameMk id="4" creationId="{08D08EEB-3F70-86A5-543F-36A1939A6FC4}"/>
          </ac:graphicFrameMkLst>
        </pc:graphicFrameChg>
      </pc:sldChg>
      <pc:sldChg chg="modSp mod">
        <pc:chgData name="Sharma Computer Academy" userId="08476b32c11f4418" providerId="LiveId" clId="{D6E0DBCC-4E2D-4E25-B1E4-8B9E61362355}" dt="2023-07-30T19:22:38.606" v="591" actId="14826"/>
        <pc:sldMkLst>
          <pc:docMk/>
          <pc:sldMk cId="1440101886" sldId="1624"/>
        </pc:sldMkLst>
        <pc:spChg chg="mod">
          <ac:chgData name="Sharma Computer Academy" userId="08476b32c11f4418" providerId="LiveId" clId="{D6E0DBCC-4E2D-4E25-B1E4-8B9E61362355}" dt="2023-07-30T19:22:27.868" v="590" actId="20577"/>
          <ac:spMkLst>
            <pc:docMk/>
            <pc:sldMk cId="1440101886" sldId="1624"/>
            <ac:spMk id="2" creationId="{00000000-0000-0000-0000-000000000000}"/>
          </ac:spMkLst>
        </pc:spChg>
        <pc:picChg chg="mod">
          <ac:chgData name="Sharma Computer Academy" userId="08476b32c11f4418" providerId="LiveId" clId="{D6E0DBCC-4E2D-4E25-B1E4-8B9E61362355}" dt="2023-07-30T19:22:38.606" v="591" actId="14826"/>
          <ac:picMkLst>
            <pc:docMk/>
            <pc:sldMk cId="1440101886" sldId="1624"/>
            <ac:picMk id="5" creationId="{0FE0D345-7036-083A-59D7-930755ED30E7}"/>
          </ac:picMkLst>
        </pc:picChg>
      </pc:sldChg>
      <pc:sldChg chg="modSp mod">
        <pc:chgData name="Sharma Computer Academy" userId="08476b32c11f4418" providerId="LiveId" clId="{D6E0DBCC-4E2D-4E25-B1E4-8B9E61362355}" dt="2023-07-30T19:24:17.487" v="600" actId="1076"/>
        <pc:sldMkLst>
          <pc:docMk/>
          <pc:sldMk cId="4247210376" sldId="1625"/>
        </pc:sldMkLst>
        <pc:picChg chg="mod">
          <ac:chgData name="Sharma Computer Academy" userId="08476b32c11f4418" providerId="LiveId" clId="{D6E0DBCC-4E2D-4E25-B1E4-8B9E61362355}" dt="2023-07-30T19:24:17.487" v="600" actId="1076"/>
          <ac:picMkLst>
            <pc:docMk/>
            <pc:sldMk cId="4247210376" sldId="1625"/>
            <ac:picMk id="5" creationId="{0FE0D345-7036-083A-59D7-930755ED30E7}"/>
          </ac:picMkLst>
        </pc:picChg>
      </pc:sldChg>
      <pc:sldChg chg="modSp add mod">
        <pc:chgData name="Sharma Computer Academy" userId="08476b32c11f4418" providerId="LiveId" clId="{D6E0DBCC-4E2D-4E25-B1E4-8B9E61362355}" dt="2023-07-30T19:25:08.305" v="601" actId="14826"/>
        <pc:sldMkLst>
          <pc:docMk/>
          <pc:sldMk cId="841314816" sldId="1626"/>
        </pc:sldMkLst>
        <pc:spChg chg="mod">
          <ac:chgData name="Sharma Computer Academy" userId="08476b32c11f4418" providerId="LiveId" clId="{D6E0DBCC-4E2D-4E25-B1E4-8B9E61362355}" dt="2023-07-30T19:24:09.118" v="599" actId="20577"/>
          <ac:spMkLst>
            <pc:docMk/>
            <pc:sldMk cId="841314816" sldId="1626"/>
            <ac:spMk id="2" creationId="{00000000-0000-0000-0000-000000000000}"/>
          </ac:spMkLst>
        </pc:spChg>
        <pc:picChg chg="mod">
          <ac:chgData name="Sharma Computer Academy" userId="08476b32c11f4418" providerId="LiveId" clId="{D6E0DBCC-4E2D-4E25-B1E4-8B9E61362355}" dt="2023-07-30T19:25:08.305" v="601" actId="14826"/>
          <ac:picMkLst>
            <pc:docMk/>
            <pc:sldMk cId="841314816" sldId="1626"/>
            <ac:picMk id="5" creationId="{0FE0D345-7036-083A-59D7-930755ED30E7}"/>
          </ac:picMkLst>
        </pc:picChg>
      </pc:sldChg>
      <pc:sldChg chg="modSp add">
        <pc:chgData name="Sharma Computer Academy" userId="08476b32c11f4418" providerId="LiveId" clId="{D6E0DBCC-4E2D-4E25-B1E4-8B9E61362355}" dt="2023-07-30T19:25:17.293" v="603" actId="14826"/>
        <pc:sldMkLst>
          <pc:docMk/>
          <pc:sldMk cId="1096544223" sldId="1627"/>
        </pc:sldMkLst>
        <pc:picChg chg="mod">
          <ac:chgData name="Sharma Computer Academy" userId="08476b32c11f4418" providerId="LiveId" clId="{D6E0DBCC-4E2D-4E25-B1E4-8B9E61362355}" dt="2023-07-30T19:25:17.293" v="603" actId="14826"/>
          <ac:picMkLst>
            <pc:docMk/>
            <pc:sldMk cId="1096544223" sldId="1627"/>
            <ac:picMk id="5" creationId="{0FE0D345-7036-083A-59D7-930755ED30E7}"/>
          </ac:picMkLst>
        </pc:picChg>
      </pc:sldChg>
      <pc:sldChg chg="modSp mod modAnim">
        <pc:chgData name="Sharma Computer Academy" userId="08476b32c11f4418" providerId="LiveId" clId="{D6E0DBCC-4E2D-4E25-B1E4-8B9E61362355}" dt="2023-07-30T19:56:47.932" v="944" actId="27636"/>
        <pc:sldMkLst>
          <pc:docMk/>
          <pc:sldMk cId="902272521" sldId="1628"/>
        </pc:sldMkLst>
        <pc:spChg chg="mod">
          <ac:chgData name="Sharma Computer Academy" userId="08476b32c11f4418" providerId="LiveId" clId="{D6E0DBCC-4E2D-4E25-B1E4-8B9E61362355}" dt="2023-07-30T19:51:49.205" v="643" actId="20577"/>
          <ac:spMkLst>
            <pc:docMk/>
            <pc:sldMk cId="902272521" sldId="1628"/>
            <ac:spMk id="2" creationId="{00000000-0000-0000-0000-000000000000}"/>
          </ac:spMkLst>
        </pc:spChg>
        <pc:spChg chg="mod">
          <ac:chgData name="Sharma Computer Academy" userId="08476b32c11f4418" providerId="LiveId" clId="{D6E0DBCC-4E2D-4E25-B1E4-8B9E61362355}" dt="2023-07-30T19:56:47.932" v="944" actId="27636"/>
          <ac:spMkLst>
            <pc:docMk/>
            <pc:sldMk cId="902272521" sldId="1628"/>
            <ac:spMk id="3" creationId="{00000000-0000-0000-0000-000000000000}"/>
          </ac:spMkLst>
        </pc:spChg>
      </pc:sldChg>
      <pc:sldChg chg="modSp mod modAnim">
        <pc:chgData name="Sharma Computer Academy" userId="08476b32c11f4418" providerId="LiveId" clId="{D6E0DBCC-4E2D-4E25-B1E4-8B9E61362355}" dt="2023-07-30T19:59:27.175" v="978" actId="113"/>
        <pc:sldMkLst>
          <pc:docMk/>
          <pc:sldMk cId="1169792207" sldId="1629"/>
        </pc:sldMkLst>
        <pc:spChg chg="mod">
          <ac:chgData name="Sharma Computer Academy" userId="08476b32c11f4418" providerId="LiveId" clId="{D6E0DBCC-4E2D-4E25-B1E4-8B9E61362355}" dt="2023-07-30T19:58:46.620" v="945" actId="20577"/>
          <ac:spMkLst>
            <pc:docMk/>
            <pc:sldMk cId="1169792207" sldId="1629"/>
            <ac:spMk id="2" creationId="{00000000-0000-0000-0000-000000000000}"/>
          </ac:spMkLst>
        </pc:spChg>
        <pc:spChg chg="mod">
          <ac:chgData name="Sharma Computer Academy" userId="08476b32c11f4418" providerId="LiveId" clId="{D6E0DBCC-4E2D-4E25-B1E4-8B9E61362355}" dt="2023-07-30T19:59:27.175" v="978" actId="113"/>
          <ac:spMkLst>
            <pc:docMk/>
            <pc:sldMk cId="1169792207" sldId="1629"/>
            <ac:spMk id="3" creationId="{00000000-0000-0000-0000-000000000000}"/>
          </ac:spMkLst>
        </pc:spChg>
      </pc:sldChg>
      <pc:sldChg chg="modSp">
        <pc:chgData name="Sharma Computer Academy" userId="08476b32c11f4418" providerId="LiveId" clId="{D6E0DBCC-4E2D-4E25-B1E4-8B9E61362355}" dt="2023-07-30T20:04:38.200" v="979" actId="14826"/>
        <pc:sldMkLst>
          <pc:docMk/>
          <pc:sldMk cId="251024499" sldId="1630"/>
        </pc:sldMkLst>
        <pc:picChg chg="mod">
          <ac:chgData name="Sharma Computer Academy" userId="08476b32c11f4418" providerId="LiveId" clId="{D6E0DBCC-4E2D-4E25-B1E4-8B9E61362355}" dt="2023-07-30T20:04:38.200" v="979" actId="14826"/>
          <ac:picMkLst>
            <pc:docMk/>
            <pc:sldMk cId="251024499" sldId="1630"/>
            <ac:picMk id="5" creationId="{0FE0D345-7036-083A-59D7-930755ED30E7}"/>
          </ac:picMkLst>
        </pc:picChg>
      </pc:sldChg>
      <pc:sldChg chg="modSp">
        <pc:chgData name="Sharma Computer Academy" userId="08476b32c11f4418" providerId="LiveId" clId="{D6E0DBCC-4E2D-4E25-B1E4-8B9E61362355}" dt="2023-07-30T20:04:48.508" v="980" actId="14826"/>
        <pc:sldMkLst>
          <pc:docMk/>
          <pc:sldMk cId="3826776741" sldId="1631"/>
        </pc:sldMkLst>
        <pc:picChg chg="mod">
          <ac:chgData name="Sharma Computer Academy" userId="08476b32c11f4418" providerId="LiveId" clId="{D6E0DBCC-4E2D-4E25-B1E4-8B9E61362355}" dt="2023-07-30T20:04:48.508" v="980" actId="14826"/>
          <ac:picMkLst>
            <pc:docMk/>
            <pc:sldMk cId="3826776741" sldId="1631"/>
            <ac:picMk id="5" creationId="{0FE0D345-7036-083A-59D7-930755ED30E7}"/>
          </ac:picMkLst>
        </pc:picChg>
      </pc:sldChg>
      <pc:sldChg chg="modSp">
        <pc:chgData name="Sharma Computer Academy" userId="08476b32c11f4418" providerId="LiveId" clId="{D6E0DBCC-4E2D-4E25-B1E4-8B9E61362355}" dt="2023-07-30T20:05:04.853" v="981" actId="14826"/>
        <pc:sldMkLst>
          <pc:docMk/>
          <pc:sldMk cId="432041125" sldId="1632"/>
        </pc:sldMkLst>
        <pc:picChg chg="mod">
          <ac:chgData name="Sharma Computer Academy" userId="08476b32c11f4418" providerId="LiveId" clId="{D6E0DBCC-4E2D-4E25-B1E4-8B9E61362355}" dt="2023-07-30T20:05:04.853" v="981" actId="14826"/>
          <ac:picMkLst>
            <pc:docMk/>
            <pc:sldMk cId="432041125" sldId="1632"/>
            <ac:picMk id="5" creationId="{0FE0D345-7036-083A-59D7-930755ED30E7}"/>
          </ac:picMkLst>
        </pc:picChg>
      </pc:sldChg>
      <pc:sldChg chg="modSp mod">
        <pc:chgData name="Sharma Computer Academy" userId="08476b32c11f4418" providerId="LiveId" clId="{D6E0DBCC-4E2D-4E25-B1E4-8B9E61362355}" dt="2023-07-30T20:05:20.096" v="983" actId="14100"/>
        <pc:sldMkLst>
          <pc:docMk/>
          <pc:sldMk cId="4068804644" sldId="1633"/>
        </pc:sldMkLst>
        <pc:picChg chg="mod">
          <ac:chgData name="Sharma Computer Academy" userId="08476b32c11f4418" providerId="LiveId" clId="{D6E0DBCC-4E2D-4E25-B1E4-8B9E61362355}" dt="2023-07-30T20:05:20.096" v="983" actId="14100"/>
          <ac:picMkLst>
            <pc:docMk/>
            <pc:sldMk cId="4068804644" sldId="1633"/>
            <ac:picMk id="5" creationId="{0FE0D345-7036-083A-59D7-930755ED30E7}"/>
          </ac:picMkLst>
        </pc:picChg>
      </pc:sldChg>
      <pc:sldChg chg="modSp mod modAnim">
        <pc:chgData name="Sharma Computer Academy" userId="08476b32c11f4418" providerId="LiveId" clId="{D6E0DBCC-4E2D-4E25-B1E4-8B9E61362355}" dt="2023-07-31T05:14:24.013" v="1125" actId="113"/>
        <pc:sldMkLst>
          <pc:docMk/>
          <pc:sldMk cId="3556823671" sldId="1634"/>
        </pc:sldMkLst>
        <pc:spChg chg="mod">
          <ac:chgData name="Sharma Computer Academy" userId="08476b32c11f4418" providerId="LiveId" clId="{D6E0DBCC-4E2D-4E25-B1E4-8B9E61362355}" dt="2023-07-31T05:11:09.463" v="1002" actId="20577"/>
          <ac:spMkLst>
            <pc:docMk/>
            <pc:sldMk cId="3556823671" sldId="1634"/>
            <ac:spMk id="2" creationId="{00000000-0000-0000-0000-000000000000}"/>
          </ac:spMkLst>
        </pc:spChg>
        <pc:spChg chg="mod">
          <ac:chgData name="Sharma Computer Academy" userId="08476b32c11f4418" providerId="LiveId" clId="{D6E0DBCC-4E2D-4E25-B1E4-8B9E61362355}" dt="2023-07-31T05:14:24.013" v="1125" actId="113"/>
          <ac:spMkLst>
            <pc:docMk/>
            <pc:sldMk cId="3556823671" sldId="1634"/>
            <ac:spMk id="3" creationId="{00000000-0000-0000-0000-000000000000}"/>
          </ac:spMkLst>
        </pc:spChg>
      </pc:sldChg>
      <pc:sldChg chg="modSp mod modAnim">
        <pc:chgData name="Sharma Computer Academy" userId="08476b32c11f4418" providerId="LiveId" clId="{D6E0DBCC-4E2D-4E25-B1E4-8B9E61362355}" dt="2023-07-31T05:22:15.243" v="1195" actId="113"/>
        <pc:sldMkLst>
          <pc:docMk/>
          <pc:sldMk cId="3461947136" sldId="1635"/>
        </pc:sldMkLst>
        <pc:spChg chg="mod">
          <ac:chgData name="Sharma Computer Academy" userId="08476b32c11f4418" providerId="LiveId" clId="{D6E0DBCC-4E2D-4E25-B1E4-8B9E61362355}" dt="2023-07-31T05:15:59.151" v="1129" actId="20577"/>
          <ac:spMkLst>
            <pc:docMk/>
            <pc:sldMk cId="3461947136" sldId="1635"/>
            <ac:spMk id="2" creationId="{00000000-0000-0000-0000-000000000000}"/>
          </ac:spMkLst>
        </pc:spChg>
        <pc:spChg chg="mod">
          <ac:chgData name="Sharma Computer Academy" userId="08476b32c11f4418" providerId="LiveId" clId="{D6E0DBCC-4E2D-4E25-B1E4-8B9E61362355}" dt="2023-07-31T05:22:15.243" v="1195" actId="113"/>
          <ac:spMkLst>
            <pc:docMk/>
            <pc:sldMk cId="3461947136" sldId="1635"/>
            <ac:spMk id="3" creationId="{00000000-0000-0000-0000-000000000000}"/>
          </ac:spMkLst>
        </pc:spChg>
      </pc:sldChg>
      <pc:sldChg chg="del">
        <pc:chgData name="Sharma Computer Academy" userId="08476b32c11f4418" providerId="LiveId" clId="{D6E0DBCC-4E2D-4E25-B1E4-8B9E61362355}" dt="2023-07-31T05:22:24.638" v="1196" actId="47"/>
        <pc:sldMkLst>
          <pc:docMk/>
          <pc:sldMk cId="3836616413" sldId="1636"/>
        </pc:sldMkLst>
      </pc:sldChg>
      <pc:sldChg chg="modSp mod">
        <pc:chgData name="Sharma Computer Academy" userId="08476b32c11f4418" providerId="LiveId" clId="{D6E0DBCC-4E2D-4E25-B1E4-8B9E61362355}" dt="2023-07-31T05:24:20.316" v="1297" actId="113"/>
        <pc:sldMkLst>
          <pc:docMk/>
          <pc:sldMk cId="558726645" sldId="1637"/>
        </pc:sldMkLst>
        <pc:spChg chg="mod">
          <ac:chgData name="Sharma Computer Academy" userId="08476b32c11f4418" providerId="LiveId" clId="{D6E0DBCC-4E2D-4E25-B1E4-8B9E61362355}" dt="2023-07-31T05:22:41.880" v="1197" actId="20577"/>
          <ac:spMkLst>
            <pc:docMk/>
            <pc:sldMk cId="558726645" sldId="1637"/>
            <ac:spMk id="2" creationId="{00000000-0000-0000-0000-000000000000}"/>
          </ac:spMkLst>
        </pc:spChg>
        <pc:spChg chg="mod">
          <ac:chgData name="Sharma Computer Academy" userId="08476b32c11f4418" providerId="LiveId" clId="{D6E0DBCC-4E2D-4E25-B1E4-8B9E61362355}" dt="2023-07-31T05:24:20.316" v="1297" actId="113"/>
          <ac:spMkLst>
            <pc:docMk/>
            <pc:sldMk cId="558726645" sldId="1637"/>
            <ac:spMk id="3" creationId="{00000000-0000-0000-0000-000000000000}"/>
          </ac:spMkLst>
        </pc:spChg>
      </pc:sldChg>
      <pc:sldChg chg="modSp">
        <pc:chgData name="Sharma Computer Academy" userId="08476b32c11f4418" providerId="LiveId" clId="{D6E0DBCC-4E2D-4E25-B1E4-8B9E61362355}" dt="2023-07-31T05:26:20.610" v="1298" actId="14826"/>
        <pc:sldMkLst>
          <pc:docMk/>
          <pc:sldMk cId="1646936992" sldId="1638"/>
        </pc:sldMkLst>
        <pc:picChg chg="mod">
          <ac:chgData name="Sharma Computer Academy" userId="08476b32c11f4418" providerId="LiveId" clId="{D6E0DBCC-4E2D-4E25-B1E4-8B9E61362355}" dt="2023-07-31T05:26:20.610" v="1298" actId="14826"/>
          <ac:picMkLst>
            <pc:docMk/>
            <pc:sldMk cId="1646936992" sldId="1638"/>
            <ac:picMk id="5" creationId="{0FE0D345-7036-083A-59D7-930755ED30E7}"/>
          </ac:picMkLst>
        </pc:picChg>
      </pc:sldChg>
      <pc:sldChg chg="modSp">
        <pc:chgData name="Sharma Computer Academy" userId="08476b32c11f4418" providerId="LiveId" clId="{D6E0DBCC-4E2D-4E25-B1E4-8B9E61362355}" dt="2023-07-31T05:26:30.127" v="1299" actId="14826"/>
        <pc:sldMkLst>
          <pc:docMk/>
          <pc:sldMk cId="1171668149" sldId="1639"/>
        </pc:sldMkLst>
        <pc:picChg chg="mod">
          <ac:chgData name="Sharma Computer Academy" userId="08476b32c11f4418" providerId="LiveId" clId="{D6E0DBCC-4E2D-4E25-B1E4-8B9E61362355}" dt="2023-07-31T05:26:30.127" v="1299" actId="14826"/>
          <ac:picMkLst>
            <pc:docMk/>
            <pc:sldMk cId="1171668149" sldId="1639"/>
            <ac:picMk id="5" creationId="{0FE0D345-7036-083A-59D7-930755ED30E7}"/>
          </ac:picMkLst>
        </pc:picChg>
      </pc:sldChg>
      <pc:sldChg chg="modSp mod modAnim">
        <pc:chgData name="Sharma Computer Academy" userId="08476b32c11f4418" providerId="LiveId" clId="{D6E0DBCC-4E2D-4E25-B1E4-8B9E61362355}" dt="2023-07-31T05:36:10.842" v="1427" actId="20577"/>
        <pc:sldMkLst>
          <pc:docMk/>
          <pc:sldMk cId="514824929" sldId="1640"/>
        </pc:sldMkLst>
        <pc:spChg chg="mod">
          <ac:chgData name="Sharma Computer Academy" userId="08476b32c11f4418" providerId="LiveId" clId="{D6E0DBCC-4E2D-4E25-B1E4-8B9E61362355}" dt="2023-07-31T05:33:22.855" v="1308" actId="20577"/>
          <ac:spMkLst>
            <pc:docMk/>
            <pc:sldMk cId="514824929" sldId="1640"/>
            <ac:spMk id="2" creationId="{00000000-0000-0000-0000-000000000000}"/>
          </ac:spMkLst>
        </pc:spChg>
        <pc:spChg chg="mod">
          <ac:chgData name="Sharma Computer Academy" userId="08476b32c11f4418" providerId="LiveId" clId="{D6E0DBCC-4E2D-4E25-B1E4-8B9E61362355}" dt="2023-07-31T05:36:10.842" v="1427" actId="20577"/>
          <ac:spMkLst>
            <pc:docMk/>
            <pc:sldMk cId="514824929" sldId="1640"/>
            <ac:spMk id="3" creationId="{00000000-0000-0000-0000-000000000000}"/>
          </ac:spMkLst>
        </pc:spChg>
      </pc:sldChg>
      <pc:sldChg chg="modSp mod modAnim">
        <pc:chgData name="Sharma Computer Academy" userId="08476b32c11f4418" providerId="LiveId" clId="{D6E0DBCC-4E2D-4E25-B1E4-8B9E61362355}" dt="2023-07-31T05:44:45.012" v="1768" actId="113"/>
        <pc:sldMkLst>
          <pc:docMk/>
          <pc:sldMk cId="2172709913" sldId="1641"/>
        </pc:sldMkLst>
        <pc:spChg chg="mod">
          <ac:chgData name="Sharma Computer Academy" userId="08476b32c11f4418" providerId="LiveId" clId="{D6E0DBCC-4E2D-4E25-B1E4-8B9E61362355}" dt="2023-07-31T05:42:24.813" v="1613" actId="20577"/>
          <ac:spMkLst>
            <pc:docMk/>
            <pc:sldMk cId="2172709913" sldId="1641"/>
            <ac:spMk id="2" creationId="{00000000-0000-0000-0000-000000000000}"/>
          </ac:spMkLst>
        </pc:spChg>
        <pc:spChg chg="mod">
          <ac:chgData name="Sharma Computer Academy" userId="08476b32c11f4418" providerId="LiveId" clId="{D6E0DBCC-4E2D-4E25-B1E4-8B9E61362355}" dt="2023-07-31T05:44:45.012" v="1768" actId="113"/>
          <ac:spMkLst>
            <pc:docMk/>
            <pc:sldMk cId="2172709913" sldId="1641"/>
            <ac:spMk id="3" creationId="{00000000-0000-0000-0000-000000000000}"/>
          </ac:spMkLst>
        </pc:spChg>
      </pc:sldChg>
      <pc:sldChg chg="modSp">
        <pc:chgData name="Sharma Computer Academy" userId="08476b32c11f4418" providerId="LiveId" clId="{D6E0DBCC-4E2D-4E25-B1E4-8B9E61362355}" dt="2023-07-31T05:48:00.477" v="1769" actId="14826"/>
        <pc:sldMkLst>
          <pc:docMk/>
          <pc:sldMk cId="201201518" sldId="1642"/>
        </pc:sldMkLst>
        <pc:picChg chg="mod">
          <ac:chgData name="Sharma Computer Academy" userId="08476b32c11f4418" providerId="LiveId" clId="{D6E0DBCC-4E2D-4E25-B1E4-8B9E61362355}" dt="2023-07-31T05:48:00.477" v="1769" actId="14826"/>
          <ac:picMkLst>
            <pc:docMk/>
            <pc:sldMk cId="201201518" sldId="1642"/>
            <ac:picMk id="5" creationId="{0FE0D345-7036-083A-59D7-930755ED30E7}"/>
          </ac:picMkLst>
        </pc:picChg>
      </pc:sldChg>
      <pc:sldChg chg="modSp mod">
        <pc:chgData name="Sharma Computer Academy" userId="08476b32c11f4418" providerId="LiveId" clId="{D6E0DBCC-4E2D-4E25-B1E4-8B9E61362355}" dt="2023-07-31T05:48:13.488" v="1771" actId="14100"/>
        <pc:sldMkLst>
          <pc:docMk/>
          <pc:sldMk cId="3847537406" sldId="1643"/>
        </pc:sldMkLst>
        <pc:picChg chg="mod">
          <ac:chgData name="Sharma Computer Academy" userId="08476b32c11f4418" providerId="LiveId" clId="{D6E0DBCC-4E2D-4E25-B1E4-8B9E61362355}" dt="2023-07-31T05:48:13.488" v="1771" actId="14100"/>
          <ac:picMkLst>
            <pc:docMk/>
            <pc:sldMk cId="3847537406" sldId="1643"/>
            <ac:picMk id="5" creationId="{0FE0D345-7036-083A-59D7-930755ED30E7}"/>
          </ac:picMkLst>
        </pc:picChg>
      </pc:sldChg>
      <pc:sldChg chg="modSp mod modAnim">
        <pc:chgData name="Sharma Computer Academy" userId="08476b32c11f4418" providerId="LiveId" clId="{D6E0DBCC-4E2D-4E25-B1E4-8B9E61362355}" dt="2023-08-04T08:27:09.425" v="3572" actId="207"/>
        <pc:sldMkLst>
          <pc:docMk/>
          <pc:sldMk cId="2295986466" sldId="1644"/>
        </pc:sldMkLst>
        <pc:spChg chg="mod">
          <ac:chgData name="Sharma Computer Academy" userId="08476b32c11f4418" providerId="LiveId" clId="{D6E0DBCC-4E2D-4E25-B1E4-8B9E61362355}" dt="2023-07-31T05:39:12.888" v="1435" actId="20577"/>
          <ac:spMkLst>
            <pc:docMk/>
            <pc:sldMk cId="2295986466" sldId="1644"/>
            <ac:spMk id="2" creationId="{00000000-0000-0000-0000-000000000000}"/>
          </ac:spMkLst>
        </pc:spChg>
        <pc:spChg chg="mod">
          <ac:chgData name="Sharma Computer Academy" userId="08476b32c11f4418" providerId="LiveId" clId="{D6E0DBCC-4E2D-4E25-B1E4-8B9E61362355}" dt="2023-08-04T08:27:09.425" v="3572" actId="207"/>
          <ac:spMkLst>
            <pc:docMk/>
            <pc:sldMk cId="2295986466" sldId="1644"/>
            <ac:spMk id="3" creationId="{00000000-0000-0000-0000-000000000000}"/>
          </ac:spMkLst>
        </pc:spChg>
      </pc:sldChg>
      <pc:sldChg chg="modSp mod">
        <pc:chgData name="Sharma Computer Academy" userId="08476b32c11f4418" providerId="LiveId" clId="{D6E0DBCC-4E2D-4E25-B1E4-8B9E61362355}" dt="2023-07-31T05:55:56.921" v="1806" actId="20577"/>
        <pc:sldMkLst>
          <pc:docMk/>
          <pc:sldMk cId="1731685452" sldId="1645"/>
        </pc:sldMkLst>
        <pc:spChg chg="mod">
          <ac:chgData name="Sharma Computer Academy" userId="08476b32c11f4418" providerId="LiveId" clId="{D6E0DBCC-4E2D-4E25-B1E4-8B9E61362355}" dt="2023-07-31T05:48:36.900" v="1775" actId="20577"/>
          <ac:spMkLst>
            <pc:docMk/>
            <pc:sldMk cId="1731685452" sldId="1645"/>
            <ac:spMk id="2" creationId="{00000000-0000-0000-0000-000000000000}"/>
          </ac:spMkLst>
        </pc:spChg>
        <pc:spChg chg="mod">
          <ac:chgData name="Sharma Computer Academy" userId="08476b32c11f4418" providerId="LiveId" clId="{D6E0DBCC-4E2D-4E25-B1E4-8B9E61362355}" dt="2023-07-31T05:55:56.921" v="1806" actId="20577"/>
          <ac:spMkLst>
            <pc:docMk/>
            <pc:sldMk cId="1731685452" sldId="1645"/>
            <ac:spMk id="3" creationId="{00000000-0000-0000-0000-000000000000}"/>
          </ac:spMkLst>
        </pc:spChg>
      </pc:sldChg>
      <pc:sldChg chg="modSp mod">
        <pc:chgData name="Sharma Computer Academy" userId="08476b32c11f4418" providerId="LiveId" clId="{D6E0DBCC-4E2D-4E25-B1E4-8B9E61362355}" dt="2023-08-04T08:27:25.043" v="3578" actId="115"/>
        <pc:sldMkLst>
          <pc:docMk/>
          <pc:sldMk cId="2669259994" sldId="1646"/>
        </pc:sldMkLst>
        <pc:spChg chg="mod">
          <ac:chgData name="Sharma Computer Academy" userId="08476b32c11f4418" providerId="LiveId" clId="{D6E0DBCC-4E2D-4E25-B1E4-8B9E61362355}" dt="2023-07-31T05:56:07.914" v="1810" actId="20577"/>
          <ac:spMkLst>
            <pc:docMk/>
            <pc:sldMk cId="2669259994" sldId="1646"/>
            <ac:spMk id="2" creationId="{00000000-0000-0000-0000-000000000000}"/>
          </ac:spMkLst>
        </pc:spChg>
        <pc:spChg chg="mod">
          <ac:chgData name="Sharma Computer Academy" userId="08476b32c11f4418" providerId="LiveId" clId="{D6E0DBCC-4E2D-4E25-B1E4-8B9E61362355}" dt="2023-08-04T08:27:25.043" v="3578" actId="115"/>
          <ac:spMkLst>
            <pc:docMk/>
            <pc:sldMk cId="2669259994" sldId="1646"/>
            <ac:spMk id="3" creationId="{00000000-0000-0000-0000-000000000000}"/>
          </ac:spMkLst>
        </pc:spChg>
      </pc:sldChg>
      <pc:sldChg chg="modSp mod">
        <pc:chgData name="Sharma Computer Academy" userId="08476b32c11f4418" providerId="LiveId" clId="{D6E0DBCC-4E2D-4E25-B1E4-8B9E61362355}" dt="2023-07-31T06:00:21.594" v="2029" actId="113"/>
        <pc:sldMkLst>
          <pc:docMk/>
          <pc:sldMk cId="2996198005" sldId="1647"/>
        </pc:sldMkLst>
        <pc:spChg chg="mod">
          <ac:chgData name="Sharma Computer Academy" userId="08476b32c11f4418" providerId="LiveId" clId="{D6E0DBCC-4E2D-4E25-B1E4-8B9E61362355}" dt="2023-07-31T05:57:40.599" v="1878" actId="20577"/>
          <ac:spMkLst>
            <pc:docMk/>
            <pc:sldMk cId="2996198005" sldId="1647"/>
            <ac:spMk id="2" creationId="{00000000-0000-0000-0000-000000000000}"/>
          </ac:spMkLst>
        </pc:spChg>
        <pc:spChg chg="mod">
          <ac:chgData name="Sharma Computer Academy" userId="08476b32c11f4418" providerId="LiveId" clId="{D6E0DBCC-4E2D-4E25-B1E4-8B9E61362355}" dt="2023-07-31T06:00:21.594" v="2029" actId="113"/>
          <ac:spMkLst>
            <pc:docMk/>
            <pc:sldMk cId="2996198005" sldId="1647"/>
            <ac:spMk id="3" creationId="{00000000-0000-0000-0000-000000000000}"/>
          </ac:spMkLst>
        </pc:spChg>
      </pc:sldChg>
      <pc:sldChg chg="modSp">
        <pc:chgData name="Sharma Computer Academy" userId="08476b32c11f4418" providerId="LiveId" clId="{D6E0DBCC-4E2D-4E25-B1E4-8B9E61362355}" dt="2023-07-31T06:01:27.419" v="2030" actId="14826"/>
        <pc:sldMkLst>
          <pc:docMk/>
          <pc:sldMk cId="1273741935" sldId="1648"/>
        </pc:sldMkLst>
        <pc:picChg chg="mod">
          <ac:chgData name="Sharma Computer Academy" userId="08476b32c11f4418" providerId="LiveId" clId="{D6E0DBCC-4E2D-4E25-B1E4-8B9E61362355}" dt="2023-07-31T06:01:27.419" v="2030" actId="14826"/>
          <ac:picMkLst>
            <pc:docMk/>
            <pc:sldMk cId="1273741935" sldId="1648"/>
            <ac:picMk id="5" creationId="{0FE0D345-7036-083A-59D7-930755ED30E7}"/>
          </ac:picMkLst>
        </pc:picChg>
      </pc:sldChg>
      <pc:sldChg chg="modSp">
        <pc:chgData name="Sharma Computer Academy" userId="08476b32c11f4418" providerId="LiveId" clId="{D6E0DBCC-4E2D-4E25-B1E4-8B9E61362355}" dt="2023-07-31T06:01:35.334" v="2031" actId="14826"/>
        <pc:sldMkLst>
          <pc:docMk/>
          <pc:sldMk cId="2193770942" sldId="1649"/>
        </pc:sldMkLst>
        <pc:picChg chg="mod">
          <ac:chgData name="Sharma Computer Academy" userId="08476b32c11f4418" providerId="LiveId" clId="{D6E0DBCC-4E2D-4E25-B1E4-8B9E61362355}" dt="2023-07-31T06:01:35.334" v="2031" actId="14826"/>
          <ac:picMkLst>
            <pc:docMk/>
            <pc:sldMk cId="2193770942" sldId="1649"/>
            <ac:picMk id="5" creationId="{0FE0D345-7036-083A-59D7-930755ED30E7}"/>
          </ac:picMkLst>
        </pc:picChg>
      </pc:sldChg>
      <pc:sldChg chg="modSp mod modAnim">
        <pc:chgData name="Sharma Computer Academy" userId="08476b32c11f4418" providerId="LiveId" clId="{D6E0DBCC-4E2D-4E25-B1E4-8B9E61362355}" dt="2023-07-31T06:11:12.624" v="2183" actId="113"/>
        <pc:sldMkLst>
          <pc:docMk/>
          <pc:sldMk cId="797952858" sldId="1650"/>
        </pc:sldMkLst>
        <pc:spChg chg="mod">
          <ac:chgData name="Sharma Computer Academy" userId="08476b32c11f4418" providerId="LiveId" clId="{D6E0DBCC-4E2D-4E25-B1E4-8B9E61362355}" dt="2023-07-31T06:02:20.151" v="2051" actId="6549"/>
          <ac:spMkLst>
            <pc:docMk/>
            <pc:sldMk cId="797952858" sldId="1650"/>
            <ac:spMk id="2" creationId="{00000000-0000-0000-0000-000000000000}"/>
          </ac:spMkLst>
        </pc:spChg>
        <pc:spChg chg="mod">
          <ac:chgData name="Sharma Computer Academy" userId="08476b32c11f4418" providerId="LiveId" clId="{D6E0DBCC-4E2D-4E25-B1E4-8B9E61362355}" dt="2023-07-31T06:11:12.624" v="2183" actId="113"/>
          <ac:spMkLst>
            <pc:docMk/>
            <pc:sldMk cId="797952858" sldId="1650"/>
            <ac:spMk id="3" creationId="{00000000-0000-0000-0000-000000000000}"/>
          </ac:spMkLst>
        </pc:spChg>
      </pc:sldChg>
      <pc:sldChg chg="del">
        <pc:chgData name="Sharma Computer Academy" userId="08476b32c11f4418" providerId="LiveId" clId="{D6E0DBCC-4E2D-4E25-B1E4-8B9E61362355}" dt="2023-07-31T06:13:02.483" v="2208" actId="47"/>
        <pc:sldMkLst>
          <pc:docMk/>
          <pc:sldMk cId="2521307895" sldId="1651"/>
        </pc:sldMkLst>
      </pc:sldChg>
      <pc:sldChg chg="modSp mod">
        <pc:chgData name="Sharma Computer Academy" userId="08476b32c11f4418" providerId="LiveId" clId="{D6E0DBCC-4E2D-4E25-B1E4-8B9E61362355}" dt="2023-07-31T06:15:08.683" v="2260" actId="20577"/>
        <pc:sldMkLst>
          <pc:docMk/>
          <pc:sldMk cId="3193245751" sldId="1652"/>
        </pc:sldMkLst>
        <pc:spChg chg="mod">
          <ac:chgData name="Sharma Computer Academy" userId="08476b32c11f4418" providerId="LiveId" clId="{D6E0DBCC-4E2D-4E25-B1E4-8B9E61362355}" dt="2023-07-31T06:13:07.473" v="2210" actId="20577"/>
          <ac:spMkLst>
            <pc:docMk/>
            <pc:sldMk cId="3193245751" sldId="1652"/>
            <ac:spMk id="2" creationId="{00000000-0000-0000-0000-000000000000}"/>
          </ac:spMkLst>
        </pc:spChg>
        <pc:spChg chg="mod">
          <ac:chgData name="Sharma Computer Academy" userId="08476b32c11f4418" providerId="LiveId" clId="{D6E0DBCC-4E2D-4E25-B1E4-8B9E61362355}" dt="2023-07-31T06:15:08.683" v="2260" actId="20577"/>
          <ac:spMkLst>
            <pc:docMk/>
            <pc:sldMk cId="3193245751" sldId="1652"/>
            <ac:spMk id="3" creationId="{00000000-0000-0000-0000-000000000000}"/>
          </ac:spMkLst>
        </pc:spChg>
      </pc:sldChg>
      <pc:sldChg chg="modSp">
        <pc:chgData name="Sharma Computer Academy" userId="08476b32c11f4418" providerId="LiveId" clId="{D6E0DBCC-4E2D-4E25-B1E4-8B9E61362355}" dt="2023-07-31T06:31:02.424" v="2631" actId="14826"/>
        <pc:sldMkLst>
          <pc:docMk/>
          <pc:sldMk cId="2370705544" sldId="1653"/>
        </pc:sldMkLst>
        <pc:picChg chg="mod">
          <ac:chgData name="Sharma Computer Academy" userId="08476b32c11f4418" providerId="LiveId" clId="{D6E0DBCC-4E2D-4E25-B1E4-8B9E61362355}" dt="2023-07-31T06:31:02.424" v="2631" actId="14826"/>
          <ac:picMkLst>
            <pc:docMk/>
            <pc:sldMk cId="2370705544" sldId="1653"/>
            <ac:picMk id="5" creationId="{0FE0D345-7036-083A-59D7-930755ED30E7}"/>
          </ac:picMkLst>
        </pc:picChg>
      </pc:sldChg>
      <pc:sldChg chg="addSp delSp modSp mod addAnim delAnim modAnim">
        <pc:chgData name="Sharma Computer Academy" userId="08476b32c11f4418" providerId="LiveId" clId="{D6E0DBCC-4E2D-4E25-B1E4-8B9E61362355}" dt="2023-07-31T06:28:12.874" v="2628" actId="14826"/>
        <pc:sldMkLst>
          <pc:docMk/>
          <pc:sldMk cId="1164309910" sldId="1654"/>
        </pc:sldMkLst>
        <pc:spChg chg="add del mod">
          <ac:chgData name="Sharma Computer Academy" userId="08476b32c11f4418" providerId="LiveId" clId="{D6E0DBCC-4E2D-4E25-B1E4-8B9E61362355}" dt="2023-07-31T06:28:05.760" v="2627" actId="478"/>
          <ac:spMkLst>
            <pc:docMk/>
            <pc:sldMk cId="1164309910" sldId="1654"/>
            <ac:spMk id="4" creationId="{83390FD1-2DBB-9D60-0B0A-EA9656711880}"/>
          </ac:spMkLst>
        </pc:spChg>
        <pc:picChg chg="mod">
          <ac:chgData name="Sharma Computer Academy" userId="08476b32c11f4418" providerId="LiveId" clId="{D6E0DBCC-4E2D-4E25-B1E4-8B9E61362355}" dt="2023-07-31T06:28:12.874" v="2628" actId="14826"/>
          <ac:picMkLst>
            <pc:docMk/>
            <pc:sldMk cId="1164309910" sldId="1654"/>
            <ac:picMk id="5" creationId="{0FE0D345-7036-083A-59D7-930755ED30E7}"/>
          </ac:picMkLst>
        </pc:picChg>
      </pc:sldChg>
      <pc:sldChg chg="modSp add modAnim">
        <pc:chgData name="Sharma Computer Academy" userId="08476b32c11f4418" providerId="LiveId" clId="{D6E0DBCC-4E2D-4E25-B1E4-8B9E61362355}" dt="2023-07-31T06:12:38.354" v="2207" actId="20577"/>
        <pc:sldMkLst>
          <pc:docMk/>
          <pc:sldMk cId="252285715" sldId="1655"/>
        </pc:sldMkLst>
        <pc:spChg chg="mod">
          <ac:chgData name="Sharma Computer Academy" userId="08476b32c11f4418" providerId="LiveId" clId="{D6E0DBCC-4E2D-4E25-B1E4-8B9E61362355}" dt="2023-07-31T06:12:38.354" v="2207" actId="20577"/>
          <ac:spMkLst>
            <pc:docMk/>
            <pc:sldMk cId="252285715" sldId="1655"/>
            <ac:spMk id="3" creationId="{00000000-0000-0000-0000-000000000000}"/>
          </ac:spMkLst>
        </pc:spChg>
      </pc:sldChg>
      <pc:sldChg chg="modSp add mod">
        <pc:chgData name="Sharma Computer Academy" userId="08476b32c11f4418" providerId="LiveId" clId="{D6E0DBCC-4E2D-4E25-B1E4-8B9E61362355}" dt="2023-07-31T06:31:14.549" v="2632" actId="14826"/>
        <pc:sldMkLst>
          <pc:docMk/>
          <pc:sldMk cId="2423562392" sldId="1656"/>
        </pc:sldMkLst>
        <pc:spChg chg="mod">
          <ac:chgData name="Sharma Computer Academy" userId="08476b32c11f4418" providerId="LiveId" clId="{D6E0DBCC-4E2D-4E25-B1E4-8B9E61362355}" dt="2023-07-31T06:24:29.351" v="2604"/>
          <ac:spMkLst>
            <pc:docMk/>
            <pc:sldMk cId="2423562392" sldId="1656"/>
            <ac:spMk id="2" creationId="{00000000-0000-0000-0000-000000000000}"/>
          </ac:spMkLst>
        </pc:spChg>
        <pc:picChg chg="mod">
          <ac:chgData name="Sharma Computer Academy" userId="08476b32c11f4418" providerId="LiveId" clId="{D6E0DBCC-4E2D-4E25-B1E4-8B9E61362355}" dt="2023-07-31T06:31:14.549" v="2632" actId="14826"/>
          <ac:picMkLst>
            <pc:docMk/>
            <pc:sldMk cId="2423562392" sldId="1656"/>
            <ac:picMk id="5" creationId="{0FE0D345-7036-083A-59D7-930755ED30E7}"/>
          </ac:picMkLst>
        </pc:picChg>
      </pc:sldChg>
      <pc:sldChg chg="delSp modSp add mod replId delAnim">
        <pc:chgData name="Sharma Computer Academy" userId="08476b32c11f4418" providerId="LiveId" clId="{D6E0DBCC-4E2D-4E25-B1E4-8B9E61362355}" dt="2023-07-31T06:28:26.943" v="2630" actId="478"/>
        <pc:sldMkLst>
          <pc:docMk/>
          <pc:sldMk cId="191025596" sldId="1657"/>
        </pc:sldMkLst>
        <pc:spChg chg="del">
          <ac:chgData name="Sharma Computer Academy" userId="08476b32c11f4418" providerId="LiveId" clId="{D6E0DBCC-4E2D-4E25-B1E4-8B9E61362355}" dt="2023-07-31T06:28:26.943" v="2630" actId="478"/>
          <ac:spMkLst>
            <pc:docMk/>
            <pc:sldMk cId="191025596" sldId="1657"/>
            <ac:spMk id="4" creationId="{83390FD1-2DBB-9D60-0B0A-EA9656711880}"/>
          </ac:spMkLst>
        </pc:spChg>
        <pc:picChg chg="mod">
          <ac:chgData name="Sharma Computer Academy" userId="08476b32c11f4418" providerId="LiveId" clId="{D6E0DBCC-4E2D-4E25-B1E4-8B9E61362355}" dt="2023-07-31T06:28:23.518" v="2629" actId="14826"/>
          <ac:picMkLst>
            <pc:docMk/>
            <pc:sldMk cId="191025596" sldId="1657"/>
            <ac:picMk id="5" creationId="{0FE0D345-7036-083A-59D7-930755ED30E7}"/>
          </ac:picMkLst>
        </pc:picChg>
      </pc:sldChg>
      <pc:sldChg chg="modSp mod modAnim">
        <pc:chgData name="Sharma Computer Academy" userId="08476b32c11f4418" providerId="LiveId" clId="{D6E0DBCC-4E2D-4E25-B1E4-8B9E61362355}" dt="2023-07-31T06:47:48.026" v="2719" actId="20577"/>
        <pc:sldMkLst>
          <pc:docMk/>
          <pc:sldMk cId="3682222270" sldId="1658"/>
        </pc:sldMkLst>
        <pc:spChg chg="mod">
          <ac:chgData name="Sharma Computer Academy" userId="08476b32c11f4418" providerId="LiveId" clId="{D6E0DBCC-4E2D-4E25-B1E4-8B9E61362355}" dt="2023-07-31T06:43:38.516" v="2637" actId="20577"/>
          <ac:spMkLst>
            <pc:docMk/>
            <pc:sldMk cId="3682222270" sldId="1658"/>
            <ac:spMk id="2" creationId="{00000000-0000-0000-0000-000000000000}"/>
          </ac:spMkLst>
        </pc:spChg>
        <pc:spChg chg="mod">
          <ac:chgData name="Sharma Computer Academy" userId="08476b32c11f4418" providerId="LiveId" clId="{D6E0DBCC-4E2D-4E25-B1E4-8B9E61362355}" dt="2023-07-31T06:47:48.026" v="2719" actId="20577"/>
          <ac:spMkLst>
            <pc:docMk/>
            <pc:sldMk cId="3682222270" sldId="1658"/>
            <ac:spMk id="3" creationId="{00000000-0000-0000-0000-000000000000}"/>
          </ac:spMkLst>
        </pc:spChg>
      </pc:sldChg>
      <pc:sldChg chg="del">
        <pc:chgData name="Sharma Computer Academy" userId="08476b32c11f4418" providerId="LiveId" clId="{D6E0DBCC-4E2D-4E25-B1E4-8B9E61362355}" dt="2023-07-31T06:48:32.367" v="2720" actId="47"/>
        <pc:sldMkLst>
          <pc:docMk/>
          <pc:sldMk cId="748273544" sldId="1659"/>
        </pc:sldMkLst>
      </pc:sldChg>
      <pc:sldChg chg="modSp mod modAnim">
        <pc:chgData name="Sharma Computer Academy" userId="08476b32c11f4418" providerId="LiveId" clId="{D6E0DBCC-4E2D-4E25-B1E4-8B9E61362355}" dt="2023-07-31T06:49:15.457" v="2757" actId="6549"/>
        <pc:sldMkLst>
          <pc:docMk/>
          <pc:sldMk cId="2968217838" sldId="1659"/>
        </pc:sldMkLst>
        <pc:spChg chg="mod">
          <ac:chgData name="Sharma Computer Academy" userId="08476b32c11f4418" providerId="LiveId" clId="{D6E0DBCC-4E2D-4E25-B1E4-8B9E61362355}" dt="2023-07-31T06:48:41.268" v="2726" actId="20577"/>
          <ac:spMkLst>
            <pc:docMk/>
            <pc:sldMk cId="2968217838" sldId="1659"/>
            <ac:spMk id="2" creationId="{00000000-0000-0000-0000-000000000000}"/>
          </ac:spMkLst>
        </pc:spChg>
        <pc:spChg chg="mod">
          <ac:chgData name="Sharma Computer Academy" userId="08476b32c11f4418" providerId="LiveId" clId="{D6E0DBCC-4E2D-4E25-B1E4-8B9E61362355}" dt="2023-07-31T06:49:15.457" v="2757" actId="6549"/>
          <ac:spMkLst>
            <pc:docMk/>
            <pc:sldMk cId="2968217838" sldId="1659"/>
            <ac:spMk id="3" creationId="{00000000-0000-0000-0000-000000000000}"/>
          </ac:spMkLst>
        </pc:spChg>
      </pc:sldChg>
      <pc:sldChg chg="modSp mod">
        <pc:chgData name="Sharma Computer Academy" userId="08476b32c11f4418" providerId="LiveId" clId="{D6E0DBCC-4E2D-4E25-B1E4-8B9E61362355}" dt="2023-07-31T06:50:34.471" v="2791" actId="113"/>
        <pc:sldMkLst>
          <pc:docMk/>
          <pc:sldMk cId="1700724428" sldId="1660"/>
        </pc:sldMkLst>
        <pc:spChg chg="mod">
          <ac:chgData name="Sharma Computer Academy" userId="08476b32c11f4418" providerId="LiveId" clId="{D6E0DBCC-4E2D-4E25-B1E4-8B9E61362355}" dt="2023-07-31T06:49:24.755" v="2763" actId="20577"/>
          <ac:spMkLst>
            <pc:docMk/>
            <pc:sldMk cId="1700724428" sldId="1660"/>
            <ac:spMk id="2" creationId="{00000000-0000-0000-0000-000000000000}"/>
          </ac:spMkLst>
        </pc:spChg>
        <pc:spChg chg="mod">
          <ac:chgData name="Sharma Computer Academy" userId="08476b32c11f4418" providerId="LiveId" clId="{D6E0DBCC-4E2D-4E25-B1E4-8B9E61362355}" dt="2023-07-31T06:50:34.471" v="2791" actId="113"/>
          <ac:spMkLst>
            <pc:docMk/>
            <pc:sldMk cId="1700724428" sldId="1660"/>
            <ac:spMk id="3" creationId="{00000000-0000-0000-0000-000000000000}"/>
          </ac:spMkLst>
        </pc:spChg>
      </pc:sldChg>
      <pc:sldChg chg="del">
        <pc:chgData name="Sharma Computer Academy" userId="08476b32c11f4418" providerId="LiveId" clId="{D6E0DBCC-4E2D-4E25-B1E4-8B9E61362355}" dt="2023-07-31T06:48:32.367" v="2720" actId="47"/>
        <pc:sldMkLst>
          <pc:docMk/>
          <pc:sldMk cId="4152548982" sldId="1660"/>
        </pc:sldMkLst>
      </pc:sldChg>
      <pc:sldChg chg="modSp mod modAnim">
        <pc:chgData name="Sharma Computer Academy" userId="08476b32c11f4418" providerId="LiveId" clId="{D6E0DBCC-4E2D-4E25-B1E4-8B9E61362355}" dt="2023-07-31T06:54:41.472" v="2812" actId="20577"/>
        <pc:sldMkLst>
          <pc:docMk/>
          <pc:sldMk cId="266448578" sldId="1661"/>
        </pc:sldMkLst>
        <pc:spChg chg="mod">
          <ac:chgData name="Sharma Computer Academy" userId="08476b32c11f4418" providerId="LiveId" clId="{D6E0DBCC-4E2D-4E25-B1E4-8B9E61362355}" dt="2023-07-31T06:50:48.166" v="2793" actId="20577"/>
          <ac:spMkLst>
            <pc:docMk/>
            <pc:sldMk cId="266448578" sldId="1661"/>
            <ac:spMk id="2" creationId="{00000000-0000-0000-0000-000000000000}"/>
          </ac:spMkLst>
        </pc:spChg>
        <pc:spChg chg="mod">
          <ac:chgData name="Sharma Computer Academy" userId="08476b32c11f4418" providerId="LiveId" clId="{D6E0DBCC-4E2D-4E25-B1E4-8B9E61362355}" dt="2023-07-31T06:54:41.472" v="2812" actId="20577"/>
          <ac:spMkLst>
            <pc:docMk/>
            <pc:sldMk cId="266448578" sldId="1661"/>
            <ac:spMk id="3" creationId="{00000000-0000-0000-0000-000000000000}"/>
          </ac:spMkLst>
        </pc:spChg>
      </pc:sldChg>
      <pc:sldChg chg="del">
        <pc:chgData name="Sharma Computer Academy" userId="08476b32c11f4418" providerId="LiveId" clId="{D6E0DBCC-4E2D-4E25-B1E4-8B9E61362355}" dt="2023-07-31T06:48:32.367" v="2720" actId="47"/>
        <pc:sldMkLst>
          <pc:docMk/>
          <pc:sldMk cId="3753102178" sldId="1661"/>
        </pc:sldMkLst>
      </pc:sldChg>
      <pc:sldChg chg="modSp">
        <pc:chgData name="Sharma Computer Academy" userId="08476b32c11f4418" providerId="LiveId" clId="{D6E0DBCC-4E2D-4E25-B1E4-8B9E61362355}" dt="2023-07-31T06:54:50.373" v="2813" actId="14826"/>
        <pc:sldMkLst>
          <pc:docMk/>
          <pc:sldMk cId="356660213" sldId="1662"/>
        </pc:sldMkLst>
        <pc:picChg chg="mod">
          <ac:chgData name="Sharma Computer Academy" userId="08476b32c11f4418" providerId="LiveId" clId="{D6E0DBCC-4E2D-4E25-B1E4-8B9E61362355}" dt="2023-07-31T06:54:50.373" v="2813" actId="14826"/>
          <ac:picMkLst>
            <pc:docMk/>
            <pc:sldMk cId="356660213" sldId="1662"/>
            <ac:picMk id="5" creationId="{0FE0D345-7036-083A-59D7-930755ED30E7}"/>
          </ac:picMkLst>
        </pc:picChg>
      </pc:sldChg>
      <pc:sldChg chg="del">
        <pc:chgData name="Sharma Computer Academy" userId="08476b32c11f4418" providerId="LiveId" clId="{D6E0DBCC-4E2D-4E25-B1E4-8B9E61362355}" dt="2023-07-31T06:48:32.367" v="2720" actId="47"/>
        <pc:sldMkLst>
          <pc:docMk/>
          <pc:sldMk cId="1654527137" sldId="1662"/>
        </pc:sldMkLst>
      </pc:sldChg>
      <pc:sldChg chg="modSp mod">
        <pc:chgData name="Sharma Computer Academy" userId="08476b32c11f4418" providerId="LiveId" clId="{D6E0DBCC-4E2D-4E25-B1E4-8B9E61362355}" dt="2023-07-31T06:55:04.587" v="2816" actId="1076"/>
        <pc:sldMkLst>
          <pc:docMk/>
          <pc:sldMk cId="380099482" sldId="1663"/>
        </pc:sldMkLst>
        <pc:picChg chg="mod">
          <ac:chgData name="Sharma Computer Academy" userId="08476b32c11f4418" providerId="LiveId" clId="{D6E0DBCC-4E2D-4E25-B1E4-8B9E61362355}" dt="2023-07-31T06:55:04.587" v="2816" actId="1076"/>
          <ac:picMkLst>
            <pc:docMk/>
            <pc:sldMk cId="380099482" sldId="1663"/>
            <ac:picMk id="5" creationId="{0FE0D345-7036-083A-59D7-930755ED30E7}"/>
          </ac:picMkLst>
        </pc:picChg>
      </pc:sldChg>
      <pc:sldChg chg="modSp mod modAnim">
        <pc:chgData name="Sharma Computer Academy" userId="08476b32c11f4418" providerId="LiveId" clId="{D6E0DBCC-4E2D-4E25-B1E4-8B9E61362355}" dt="2023-07-31T06:57:29.768" v="2852" actId="20577"/>
        <pc:sldMkLst>
          <pc:docMk/>
          <pc:sldMk cId="1255638396" sldId="1664"/>
        </pc:sldMkLst>
        <pc:spChg chg="mod">
          <ac:chgData name="Sharma Computer Academy" userId="08476b32c11f4418" providerId="LiveId" clId="{D6E0DBCC-4E2D-4E25-B1E4-8B9E61362355}" dt="2023-07-31T06:55:41.030" v="2822" actId="20577"/>
          <ac:spMkLst>
            <pc:docMk/>
            <pc:sldMk cId="1255638396" sldId="1664"/>
            <ac:spMk id="2" creationId="{00000000-0000-0000-0000-000000000000}"/>
          </ac:spMkLst>
        </pc:spChg>
        <pc:spChg chg="mod">
          <ac:chgData name="Sharma Computer Academy" userId="08476b32c11f4418" providerId="LiveId" clId="{D6E0DBCC-4E2D-4E25-B1E4-8B9E61362355}" dt="2023-07-31T06:57:29.768" v="2852" actId="20577"/>
          <ac:spMkLst>
            <pc:docMk/>
            <pc:sldMk cId="1255638396" sldId="1664"/>
            <ac:spMk id="3" creationId="{00000000-0000-0000-0000-000000000000}"/>
          </ac:spMkLst>
        </pc:spChg>
      </pc:sldChg>
      <pc:sldChg chg="modSp mod modAnim">
        <pc:chgData name="Sharma Computer Academy" userId="08476b32c11f4418" providerId="LiveId" clId="{D6E0DBCC-4E2D-4E25-B1E4-8B9E61362355}" dt="2023-07-31T06:58:10.462" v="2880" actId="20577"/>
        <pc:sldMkLst>
          <pc:docMk/>
          <pc:sldMk cId="370337706" sldId="1665"/>
        </pc:sldMkLst>
        <pc:spChg chg="mod">
          <ac:chgData name="Sharma Computer Academy" userId="08476b32c11f4418" providerId="LiveId" clId="{D6E0DBCC-4E2D-4E25-B1E4-8B9E61362355}" dt="2023-07-31T06:57:36.594" v="2858" actId="20577"/>
          <ac:spMkLst>
            <pc:docMk/>
            <pc:sldMk cId="370337706" sldId="1665"/>
            <ac:spMk id="2" creationId="{00000000-0000-0000-0000-000000000000}"/>
          </ac:spMkLst>
        </pc:spChg>
        <pc:spChg chg="mod">
          <ac:chgData name="Sharma Computer Academy" userId="08476b32c11f4418" providerId="LiveId" clId="{D6E0DBCC-4E2D-4E25-B1E4-8B9E61362355}" dt="2023-07-31T06:58:10.462" v="2880" actId="20577"/>
          <ac:spMkLst>
            <pc:docMk/>
            <pc:sldMk cId="370337706" sldId="1665"/>
            <ac:spMk id="3" creationId="{00000000-0000-0000-0000-000000000000}"/>
          </ac:spMkLst>
        </pc:spChg>
      </pc:sldChg>
      <pc:sldChg chg="modSp mod">
        <pc:chgData name="Sharma Computer Academy" userId="08476b32c11f4418" providerId="LiveId" clId="{D6E0DBCC-4E2D-4E25-B1E4-8B9E61362355}" dt="2023-07-31T07:00:08.244" v="3018" actId="20577"/>
        <pc:sldMkLst>
          <pc:docMk/>
          <pc:sldMk cId="499668564" sldId="1666"/>
        </pc:sldMkLst>
        <pc:spChg chg="mod">
          <ac:chgData name="Sharma Computer Academy" userId="08476b32c11f4418" providerId="LiveId" clId="{D6E0DBCC-4E2D-4E25-B1E4-8B9E61362355}" dt="2023-07-31T06:58:31.018" v="2882" actId="20577"/>
          <ac:spMkLst>
            <pc:docMk/>
            <pc:sldMk cId="499668564" sldId="1666"/>
            <ac:spMk id="2" creationId="{00000000-0000-0000-0000-000000000000}"/>
          </ac:spMkLst>
        </pc:spChg>
        <pc:spChg chg="mod">
          <ac:chgData name="Sharma Computer Academy" userId="08476b32c11f4418" providerId="LiveId" clId="{D6E0DBCC-4E2D-4E25-B1E4-8B9E61362355}" dt="2023-07-31T07:00:08.244" v="3018" actId="20577"/>
          <ac:spMkLst>
            <pc:docMk/>
            <pc:sldMk cId="499668564" sldId="1666"/>
            <ac:spMk id="3" creationId="{00000000-0000-0000-0000-000000000000}"/>
          </ac:spMkLst>
        </pc:spChg>
      </pc:sldChg>
      <pc:sldChg chg="modSp">
        <pc:chgData name="Sharma Computer Academy" userId="08476b32c11f4418" providerId="LiveId" clId="{D6E0DBCC-4E2D-4E25-B1E4-8B9E61362355}" dt="2023-07-31T07:04:04.048" v="3019" actId="14826"/>
        <pc:sldMkLst>
          <pc:docMk/>
          <pc:sldMk cId="888775745" sldId="1667"/>
        </pc:sldMkLst>
        <pc:picChg chg="mod">
          <ac:chgData name="Sharma Computer Academy" userId="08476b32c11f4418" providerId="LiveId" clId="{D6E0DBCC-4E2D-4E25-B1E4-8B9E61362355}" dt="2023-07-31T07:04:04.048" v="3019" actId="14826"/>
          <ac:picMkLst>
            <pc:docMk/>
            <pc:sldMk cId="888775745" sldId="1667"/>
            <ac:picMk id="5" creationId="{0FE0D345-7036-083A-59D7-930755ED30E7}"/>
          </ac:picMkLst>
        </pc:picChg>
      </pc:sldChg>
      <pc:sldChg chg="modSp mod">
        <pc:chgData name="Sharma Computer Academy" userId="08476b32c11f4418" providerId="LiveId" clId="{D6E0DBCC-4E2D-4E25-B1E4-8B9E61362355}" dt="2023-07-31T07:04:19.458" v="3022" actId="1076"/>
        <pc:sldMkLst>
          <pc:docMk/>
          <pc:sldMk cId="439591478" sldId="1668"/>
        </pc:sldMkLst>
        <pc:picChg chg="mod">
          <ac:chgData name="Sharma Computer Academy" userId="08476b32c11f4418" providerId="LiveId" clId="{D6E0DBCC-4E2D-4E25-B1E4-8B9E61362355}" dt="2023-07-31T07:04:19.458" v="3022" actId="1076"/>
          <ac:picMkLst>
            <pc:docMk/>
            <pc:sldMk cId="439591478" sldId="1668"/>
            <ac:picMk id="5" creationId="{0FE0D345-7036-083A-59D7-930755ED30E7}"/>
          </ac:picMkLst>
        </pc:picChg>
      </pc:sldChg>
      <pc:sldChg chg="modSp mod">
        <pc:chgData name="Sharma Computer Academy" userId="08476b32c11f4418" providerId="LiveId" clId="{D6E0DBCC-4E2D-4E25-B1E4-8B9E61362355}" dt="2023-07-31T07:06:53.643" v="3061" actId="20577"/>
        <pc:sldMkLst>
          <pc:docMk/>
          <pc:sldMk cId="2901097045" sldId="1669"/>
        </pc:sldMkLst>
        <pc:spChg chg="mod">
          <ac:chgData name="Sharma Computer Academy" userId="08476b32c11f4418" providerId="LiveId" clId="{D6E0DBCC-4E2D-4E25-B1E4-8B9E61362355}" dt="2023-07-31T07:05:31.169" v="3032" actId="20577"/>
          <ac:spMkLst>
            <pc:docMk/>
            <pc:sldMk cId="2901097045" sldId="1669"/>
            <ac:spMk id="2" creationId="{00000000-0000-0000-0000-000000000000}"/>
          </ac:spMkLst>
        </pc:spChg>
        <pc:spChg chg="mod">
          <ac:chgData name="Sharma Computer Academy" userId="08476b32c11f4418" providerId="LiveId" clId="{D6E0DBCC-4E2D-4E25-B1E4-8B9E61362355}" dt="2023-07-31T07:06:53.643" v="3061" actId="20577"/>
          <ac:spMkLst>
            <pc:docMk/>
            <pc:sldMk cId="2901097045" sldId="1669"/>
            <ac:spMk id="3" creationId="{00000000-0000-0000-0000-000000000000}"/>
          </ac:spMkLst>
        </pc:spChg>
      </pc:sldChg>
      <pc:sldChg chg="modSp mod modAnim">
        <pc:chgData name="Sharma Computer Academy" userId="08476b32c11f4418" providerId="LiveId" clId="{D6E0DBCC-4E2D-4E25-B1E4-8B9E61362355}" dt="2023-07-31T07:08:14.632" v="3083" actId="6549"/>
        <pc:sldMkLst>
          <pc:docMk/>
          <pc:sldMk cId="1746184395" sldId="1670"/>
        </pc:sldMkLst>
        <pc:spChg chg="mod">
          <ac:chgData name="Sharma Computer Academy" userId="08476b32c11f4418" providerId="LiveId" clId="{D6E0DBCC-4E2D-4E25-B1E4-8B9E61362355}" dt="2023-07-31T07:07:05.041" v="3067" actId="20577"/>
          <ac:spMkLst>
            <pc:docMk/>
            <pc:sldMk cId="1746184395" sldId="1670"/>
            <ac:spMk id="2" creationId="{00000000-0000-0000-0000-000000000000}"/>
          </ac:spMkLst>
        </pc:spChg>
        <pc:spChg chg="mod">
          <ac:chgData name="Sharma Computer Academy" userId="08476b32c11f4418" providerId="LiveId" clId="{D6E0DBCC-4E2D-4E25-B1E4-8B9E61362355}" dt="2023-07-31T07:08:14.632" v="3083" actId="6549"/>
          <ac:spMkLst>
            <pc:docMk/>
            <pc:sldMk cId="1746184395" sldId="1670"/>
            <ac:spMk id="3" creationId="{00000000-0000-0000-0000-000000000000}"/>
          </ac:spMkLst>
        </pc:spChg>
      </pc:sldChg>
      <pc:sldChg chg="modSp mod">
        <pc:chgData name="Sharma Computer Academy" userId="08476b32c11f4418" providerId="LiveId" clId="{D6E0DBCC-4E2D-4E25-B1E4-8B9E61362355}" dt="2023-07-31T07:09:39.526" v="3138" actId="20577"/>
        <pc:sldMkLst>
          <pc:docMk/>
          <pc:sldMk cId="1442111435" sldId="1671"/>
        </pc:sldMkLst>
        <pc:spChg chg="mod">
          <ac:chgData name="Sharma Computer Academy" userId="08476b32c11f4418" providerId="LiveId" clId="{D6E0DBCC-4E2D-4E25-B1E4-8B9E61362355}" dt="2023-07-31T07:08:30.026" v="3085" actId="20577"/>
          <ac:spMkLst>
            <pc:docMk/>
            <pc:sldMk cId="1442111435" sldId="1671"/>
            <ac:spMk id="2" creationId="{00000000-0000-0000-0000-000000000000}"/>
          </ac:spMkLst>
        </pc:spChg>
        <pc:spChg chg="mod">
          <ac:chgData name="Sharma Computer Academy" userId="08476b32c11f4418" providerId="LiveId" clId="{D6E0DBCC-4E2D-4E25-B1E4-8B9E61362355}" dt="2023-07-31T07:09:39.526" v="3138" actId="20577"/>
          <ac:spMkLst>
            <pc:docMk/>
            <pc:sldMk cId="1442111435" sldId="1671"/>
            <ac:spMk id="3" creationId="{00000000-0000-0000-0000-000000000000}"/>
          </ac:spMkLst>
        </pc:spChg>
      </pc:sldChg>
      <pc:sldChg chg="modSp">
        <pc:chgData name="Sharma Computer Academy" userId="08476b32c11f4418" providerId="LiveId" clId="{D6E0DBCC-4E2D-4E25-B1E4-8B9E61362355}" dt="2023-07-31T07:12:45.681" v="3139" actId="14826"/>
        <pc:sldMkLst>
          <pc:docMk/>
          <pc:sldMk cId="1423696736" sldId="1672"/>
        </pc:sldMkLst>
        <pc:picChg chg="mod">
          <ac:chgData name="Sharma Computer Academy" userId="08476b32c11f4418" providerId="LiveId" clId="{D6E0DBCC-4E2D-4E25-B1E4-8B9E61362355}" dt="2023-07-31T07:12:45.681" v="3139" actId="14826"/>
          <ac:picMkLst>
            <pc:docMk/>
            <pc:sldMk cId="1423696736" sldId="1672"/>
            <ac:picMk id="5" creationId="{0FE0D345-7036-083A-59D7-930755ED30E7}"/>
          </ac:picMkLst>
        </pc:picChg>
      </pc:sldChg>
      <pc:sldChg chg="delSp modSp mod delAnim">
        <pc:chgData name="Sharma Computer Academy" userId="08476b32c11f4418" providerId="LiveId" clId="{D6E0DBCC-4E2D-4E25-B1E4-8B9E61362355}" dt="2023-07-31T07:12:58.081" v="3141" actId="14826"/>
        <pc:sldMkLst>
          <pc:docMk/>
          <pc:sldMk cId="2023052409" sldId="1673"/>
        </pc:sldMkLst>
        <pc:spChg chg="del">
          <ac:chgData name="Sharma Computer Academy" userId="08476b32c11f4418" providerId="LiveId" clId="{D6E0DBCC-4E2D-4E25-B1E4-8B9E61362355}" dt="2023-07-31T07:12:52.033" v="3140" actId="478"/>
          <ac:spMkLst>
            <pc:docMk/>
            <pc:sldMk cId="2023052409" sldId="1673"/>
            <ac:spMk id="4" creationId="{83390FD1-2DBB-9D60-0B0A-EA9656711880}"/>
          </ac:spMkLst>
        </pc:spChg>
        <pc:picChg chg="mod">
          <ac:chgData name="Sharma Computer Academy" userId="08476b32c11f4418" providerId="LiveId" clId="{D6E0DBCC-4E2D-4E25-B1E4-8B9E61362355}" dt="2023-07-31T07:12:58.081" v="3141" actId="14826"/>
          <ac:picMkLst>
            <pc:docMk/>
            <pc:sldMk cId="2023052409" sldId="1673"/>
            <ac:picMk id="5" creationId="{0FE0D345-7036-083A-59D7-930755ED30E7}"/>
          </ac:picMkLst>
        </pc:picChg>
      </pc:sldChg>
      <pc:sldChg chg="modSp add mod modAnim">
        <pc:chgData name="Sharma Computer Academy" userId="08476b32c11f4418" providerId="LiveId" clId="{D6E0DBCC-4E2D-4E25-B1E4-8B9E61362355}" dt="2023-08-04T08:16:13.493" v="3561"/>
        <pc:sldMkLst>
          <pc:docMk/>
          <pc:sldMk cId="1689411647" sldId="1674"/>
        </pc:sldMkLst>
        <pc:spChg chg="mod">
          <ac:chgData name="Sharma Computer Academy" userId="08476b32c11f4418" providerId="LiveId" clId="{D6E0DBCC-4E2D-4E25-B1E4-8B9E61362355}" dt="2023-08-04T08:15:58.135" v="3558" actId="20577"/>
          <ac:spMkLst>
            <pc:docMk/>
            <pc:sldMk cId="1689411647" sldId="1674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FB2C2-0ABF-4F02-9FE0-4420834939DC}" type="datetimeFigureOut">
              <a:rPr lang="en-IN" smtClean="0"/>
              <a:t>04-08-2023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D43F23-A588-4969-966A-E9DF4EC0B4F5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fld id="{7635705C-4C03-4584-B2FF-9C9C53911B04}" type="datetimeFigureOut">
              <a:rPr lang="en-IN" smtClean="0"/>
              <a:t>04-08-2023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6627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04-08-2023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5046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7635705C-4C03-4584-B2FF-9C9C53911B04}" type="datetimeFigureOut">
              <a:rPr lang="en-IN" smtClean="0"/>
              <a:t>04-08-2023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1430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7635705C-4C03-4584-B2FF-9C9C53911B04}" type="datetimeFigureOut">
              <a:rPr lang="en-IN" smtClean="0"/>
              <a:t>04-08-2023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999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7635705C-4C03-4584-B2FF-9C9C53911B04}" type="datetimeFigureOut">
              <a:rPr lang="en-IN" smtClean="0"/>
              <a:t>04-08-2023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14782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04-08-2023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49195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04-08-2023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4498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04-08-2023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85040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7635705C-4C03-4584-B2FF-9C9C53911B04}" type="datetimeFigureOut">
              <a:rPr lang="en-IN" smtClean="0"/>
              <a:t>04-08-2023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4267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04-08-2023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605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7635705C-4C03-4584-B2FF-9C9C53911B04}" type="datetimeFigureOut">
              <a:rPr lang="en-IN" smtClean="0"/>
              <a:t>04-08-2023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707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04-08-2023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4767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04-08-2023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4730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04-08-2023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137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04-08-2023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3917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04-08-2023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0141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04-08-2023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3618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5705C-4C03-4584-B2FF-9C9C53911B04}" type="datetimeFigureOut">
              <a:rPr lang="en-IN" smtClean="0"/>
              <a:t>04-08-2023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1721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2" r:id="rId1"/>
    <p:sldLayoutId id="2147484403" r:id="rId2"/>
    <p:sldLayoutId id="2147484404" r:id="rId3"/>
    <p:sldLayoutId id="2147484405" r:id="rId4"/>
    <p:sldLayoutId id="2147484406" r:id="rId5"/>
    <p:sldLayoutId id="2147484407" r:id="rId6"/>
    <p:sldLayoutId id="2147484408" r:id="rId7"/>
    <p:sldLayoutId id="2147484409" r:id="rId8"/>
    <p:sldLayoutId id="2147484410" r:id="rId9"/>
    <p:sldLayoutId id="2147484411" r:id="rId10"/>
    <p:sldLayoutId id="2147484412" r:id="rId11"/>
    <p:sldLayoutId id="2147484413" r:id="rId12"/>
    <p:sldLayoutId id="2147484414" r:id="rId13"/>
    <p:sldLayoutId id="2147484415" r:id="rId14"/>
    <p:sldLayoutId id="2147484416" r:id="rId15"/>
    <p:sldLayoutId id="2147484417" r:id="rId16"/>
    <p:sldLayoutId id="2147484418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FDE8BF48-6CE9-C353-EA89-60339EAE5473}"/>
              </a:ext>
            </a:extLst>
          </p:cNvPr>
          <p:cNvSpPr>
            <a:spLocks noGrp="1"/>
          </p:cNvSpPr>
          <p:nvPr/>
        </p:nvSpPr>
        <p:spPr>
          <a:xfrm>
            <a:off x="714375" y="2053908"/>
            <a:ext cx="7715250" cy="2750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>
                <a:solidFill>
                  <a:srgbClr val="00B050"/>
                </a:solidFill>
              </a:rPr>
              <a:t>NODE.JS</a:t>
            </a:r>
            <a:endParaRPr lang="en-US" sz="4400" b="1" dirty="0">
              <a:solidFill>
                <a:srgbClr val="0070C0"/>
              </a:solidFill>
            </a:endParaRPr>
          </a:p>
          <a:p>
            <a:r>
              <a:rPr lang="en-US" sz="3000" dirty="0"/>
              <a:t>(</a:t>
            </a:r>
            <a:r>
              <a:rPr lang="en-US" sz="3000" b="1" dirty="0">
                <a:solidFill>
                  <a:srgbClr val="0070C0"/>
                </a:solidFill>
              </a:rPr>
              <a:t>The</a:t>
            </a:r>
            <a:r>
              <a:rPr lang="en-US" sz="3000" dirty="0"/>
              <a:t> </a:t>
            </a:r>
            <a:r>
              <a:rPr lang="en-US" sz="3000" b="1" dirty="0">
                <a:solidFill>
                  <a:srgbClr val="0070C0"/>
                </a:solidFill>
              </a:rPr>
              <a:t>Backend Of </a:t>
            </a:r>
            <a:r>
              <a:rPr lang="en-US" sz="3000" b="1" dirty="0">
                <a:solidFill>
                  <a:srgbClr val="C00000"/>
                </a:solidFill>
                <a:sym typeface="+mn-ea"/>
              </a:rPr>
              <a:t>M</a:t>
            </a:r>
            <a:r>
              <a:rPr lang="en-US" sz="3000" b="1" dirty="0">
                <a:solidFill>
                  <a:srgbClr val="FFC000"/>
                </a:solidFill>
                <a:sym typeface="+mn-ea"/>
              </a:rPr>
              <a:t>E</a:t>
            </a:r>
            <a:r>
              <a:rPr lang="en-US" sz="3000" b="1" dirty="0">
                <a:solidFill>
                  <a:srgbClr val="0070C0"/>
                </a:solidFill>
                <a:sym typeface="+mn-ea"/>
              </a:rPr>
              <a:t>R</a:t>
            </a:r>
            <a:r>
              <a:rPr lang="en-US" sz="3000" b="1" dirty="0">
                <a:solidFill>
                  <a:srgbClr val="00B050"/>
                </a:solidFill>
                <a:sym typeface="+mn-ea"/>
              </a:rPr>
              <a:t>N</a:t>
            </a:r>
            <a:r>
              <a:rPr lang="en-US" sz="3000" b="1" dirty="0">
                <a:solidFill>
                  <a:srgbClr val="0070C0"/>
                </a:solidFill>
                <a:sym typeface="+mn-ea"/>
              </a:rPr>
              <a:t> Stack</a:t>
            </a:r>
            <a:r>
              <a:rPr lang="en-US" sz="3000" dirty="0"/>
              <a:t>)</a:t>
            </a:r>
            <a:endParaRPr lang="en-US" sz="4400" dirty="0"/>
          </a:p>
          <a:p>
            <a:endParaRPr lang="en-US" sz="4000" b="1" dirty="0">
              <a:solidFill>
                <a:srgbClr val="FF0000"/>
              </a:solidFill>
            </a:endParaRPr>
          </a:p>
          <a:p>
            <a:r>
              <a:rPr 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Lecture 39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E0D345-7036-083A-59D7-930755ED3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556" y="1772816"/>
            <a:ext cx="7992888" cy="3888432"/>
          </a:xfrm>
        </p:spPr>
      </p:pic>
    </p:spTree>
    <p:extLst>
      <p:ext uri="{BB962C8B-B14F-4D97-AF65-F5344CB8AC3E}">
        <p14:creationId xmlns:p14="http://schemas.microsoft.com/office/powerpoint/2010/main" val="424721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Custom validators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 lnSpcReduction="10000"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C00000"/>
                </a:solidFill>
              </a:rPr>
              <a:t>Custom validators </a:t>
            </a:r>
            <a:r>
              <a:rPr lang="en-US" sz="2200" dirty="0"/>
              <a:t>are 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those</a:t>
            </a:r>
            <a:r>
              <a:rPr lang="en-US" sz="2200" dirty="0"/>
              <a:t> which we </a:t>
            </a:r>
            <a:r>
              <a:rPr lang="en-US" sz="2200" b="1" dirty="0">
                <a:solidFill>
                  <a:srgbClr val="002060"/>
                </a:solidFill>
              </a:rPr>
              <a:t>define</a:t>
            </a:r>
            <a:r>
              <a:rPr lang="en-US" sz="2200" dirty="0"/>
              <a:t> inside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Schema object </a:t>
            </a:r>
            <a:r>
              <a:rPr lang="en-US" sz="2200" dirty="0"/>
              <a:t>as per our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requirement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We have </a:t>
            </a:r>
            <a:r>
              <a:rPr lang="en-US" sz="2200" dirty="0"/>
              <a:t>to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use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rgbClr val="7030A0"/>
                </a:solidFill>
              </a:rPr>
              <a:t>validate</a:t>
            </a:r>
            <a:r>
              <a:rPr lang="en-US" sz="2200" dirty="0"/>
              <a:t> keyword to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create</a:t>
            </a:r>
            <a:r>
              <a:rPr lang="en-US" sz="2200" dirty="0"/>
              <a:t> custom validations. 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dirty="0"/>
              <a:t>As its </a:t>
            </a:r>
            <a:r>
              <a:rPr lang="en-US" sz="2200" b="1" dirty="0">
                <a:solidFill>
                  <a:schemeClr val="accent3"/>
                </a:solidFill>
              </a:rPr>
              <a:t>value</a:t>
            </a:r>
            <a:r>
              <a:rPr lang="en-US" sz="2200" dirty="0"/>
              <a:t>, we will have an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object</a:t>
            </a:r>
            <a:r>
              <a:rPr lang="en-US" sz="2200" dirty="0"/>
              <a:t> that contains </a:t>
            </a:r>
            <a:r>
              <a:rPr lang="en-US" sz="2200" b="1" dirty="0">
                <a:solidFill>
                  <a:srgbClr val="FFC000"/>
                </a:solidFill>
              </a:rPr>
              <a:t>two keys </a:t>
            </a:r>
            <a:r>
              <a:rPr lang="en-US" sz="2200" dirty="0"/>
              <a:t>called:</a:t>
            </a: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7030A0"/>
                </a:solidFill>
              </a:rPr>
              <a:t>validator</a:t>
            </a:r>
            <a:r>
              <a:rPr lang="en-US" sz="2000" dirty="0"/>
              <a:t>: This our </a:t>
            </a:r>
            <a:r>
              <a:rPr lang="en-US" sz="2000" b="1" dirty="0">
                <a:solidFill>
                  <a:srgbClr val="FFC000"/>
                </a:solidFill>
              </a:rPr>
              <a:t>custom function </a:t>
            </a:r>
            <a:r>
              <a:rPr lang="en-US" sz="2000" dirty="0"/>
              <a:t>returning </a:t>
            </a:r>
            <a:r>
              <a:rPr lang="en-US" sz="2000" b="1" dirty="0">
                <a:solidFill>
                  <a:srgbClr val="00B050"/>
                </a:solidFill>
              </a:rPr>
              <a:t>true</a:t>
            </a:r>
            <a:r>
              <a:rPr lang="en-US" sz="2000" dirty="0"/>
              <a:t> or </a:t>
            </a:r>
            <a:r>
              <a:rPr lang="en-US" sz="2000" b="1" dirty="0">
                <a:solidFill>
                  <a:srgbClr val="00B050"/>
                </a:solidFill>
              </a:rPr>
              <a:t>false</a:t>
            </a: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7030A0"/>
                </a:solidFill>
              </a:rPr>
              <a:t>message</a:t>
            </a:r>
            <a:r>
              <a:rPr lang="en-US" sz="2000" dirty="0"/>
              <a:t>: This is our </a:t>
            </a:r>
            <a:r>
              <a:rPr lang="en-US" sz="2000" b="1" dirty="0">
                <a:solidFill>
                  <a:srgbClr val="C00000"/>
                </a:solidFill>
              </a:rPr>
              <a:t>error message</a:t>
            </a:r>
          </a:p>
        </p:txBody>
      </p:sp>
    </p:spTree>
    <p:extLst>
      <p:ext uri="{BB962C8B-B14F-4D97-AF65-F5344CB8AC3E}">
        <p14:creationId xmlns:p14="http://schemas.microsoft.com/office/powerpoint/2010/main" val="90227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Custom validators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u="sng" dirty="0">
                <a:solidFill>
                  <a:srgbClr val="002060"/>
                </a:solidFill>
              </a:rPr>
              <a:t>Syntax:</a:t>
            </a:r>
          </a:p>
          <a:p>
            <a:pPr lvl="2">
              <a:lnSpc>
                <a:spcPct val="150000"/>
              </a:lnSpc>
            </a:pPr>
            <a:endParaRPr lang="en-US" sz="2000" b="1" dirty="0">
              <a:solidFill>
                <a:srgbClr val="C0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</a:rPr>
              <a:t>validate:{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200" dirty="0"/>
              <a:t>			</a:t>
            </a:r>
            <a:r>
              <a:rPr lang="en-US" sz="1800" b="1" dirty="0">
                <a:solidFill>
                  <a:srgbClr val="7030A0"/>
                </a:solidFill>
              </a:rPr>
              <a:t>validator</a:t>
            </a:r>
            <a:r>
              <a:rPr lang="en-US" sz="1800" dirty="0"/>
              <a:t>: </a:t>
            </a:r>
            <a:r>
              <a:rPr lang="en-US" sz="1800" b="1" dirty="0">
                <a:solidFill>
                  <a:srgbClr val="00B050"/>
                </a:solidFill>
              </a:rPr>
              <a:t>JS function body</a:t>
            </a:r>
            <a:r>
              <a:rPr lang="en-US" sz="1800" dirty="0"/>
              <a:t>,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800" dirty="0"/>
              <a:t>                                    </a:t>
            </a:r>
            <a:r>
              <a:rPr lang="en-US" sz="1800" b="1" dirty="0">
                <a:solidFill>
                  <a:srgbClr val="7030A0"/>
                </a:solidFill>
              </a:rPr>
              <a:t>message</a:t>
            </a:r>
            <a:r>
              <a:rPr lang="en-US" sz="1800" dirty="0"/>
              <a:t>: </a:t>
            </a:r>
            <a:r>
              <a:rPr lang="en-US" sz="1800" b="1" dirty="0">
                <a:solidFill>
                  <a:srgbClr val="00B050"/>
                </a:solidFill>
              </a:rPr>
              <a:t>“Error message”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200" b="1" dirty="0">
                <a:solidFill>
                  <a:srgbClr val="C00000"/>
                </a:solidFill>
              </a:rPr>
              <a:t>                       }</a:t>
            </a:r>
          </a:p>
        </p:txBody>
      </p:sp>
    </p:spTree>
    <p:extLst>
      <p:ext uri="{BB962C8B-B14F-4D97-AF65-F5344CB8AC3E}">
        <p14:creationId xmlns:p14="http://schemas.microsoft.com/office/powerpoint/2010/main" val="1689411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Exercise 75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Write</a:t>
            </a:r>
            <a:r>
              <a:rPr lang="en-US" sz="2200" dirty="0"/>
              <a:t> an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Node-Mongoose application </a:t>
            </a:r>
            <a:r>
              <a:rPr lang="en-US" sz="2200" dirty="0"/>
              <a:t>for </a:t>
            </a:r>
            <a:r>
              <a:rPr lang="en-US" sz="2200" b="1" dirty="0">
                <a:solidFill>
                  <a:schemeClr val="accent1"/>
                </a:solidFill>
              </a:rPr>
              <a:t>saving</a:t>
            </a:r>
            <a:r>
              <a:rPr lang="en-US" sz="2200" dirty="0"/>
              <a:t> and </a:t>
            </a:r>
            <a:r>
              <a:rPr lang="en-US" sz="2200" b="1" dirty="0">
                <a:solidFill>
                  <a:schemeClr val="accent1"/>
                </a:solidFill>
              </a:rPr>
              <a:t>displaying</a:t>
            </a:r>
            <a:r>
              <a:rPr lang="en-US" sz="2200" dirty="0"/>
              <a:t> records of </a:t>
            </a:r>
            <a:r>
              <a:rPr lang="en-US" sz="2200" b="1" dirty="0">
                <a:solidFill>
                  <a:srgbClr val="002060"/>
                </a:solidFill>
              </a:rPr>
              <a:t>employees</a:t>
            </a:r>
            <a:r>
              <a:rPr lang="en-US" sz="2200" dirty="0"/>
              <a:t> with the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following </a:t>
            </a:r>
            <a:r>
              <a:rPr lang="en-US" sz="2200" dirty="0"/>
              <a:t>validations:</a:t>
            </a:r>
          </a:p>
          <a:p>
            <a:pPr lvl="2">
              <a:lnSpc>
                <a:spcPct val="150000"/>
              </a:lnSpc>
            </a:pPr>
            <a:endParaRPr lang="en-US" sz="2000" b="1" dirty="0">
              <a:solidFill>
                <a:srgbClr val="002060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sz="2000" b="1" dirty="0" err="1">
                <a:solidFill>
                  <a:srgbClr val="00B050"/>
                </a:solidFill>
              </a:rPr>
              <a:t>empName</a:t>
            </a:r>
            <a:r>
              <a:rPr lang="en-US" sz="2000" dirty="0"/>
              <a:t> must be </a:t>
            </a:r>
            <a:r>
              <a:rPr lang="en-US" sz="2000" b="1" dirty="0">
                <a:solidFill>
                  <a:srgbClr val="7030A0"/>
                </a:solidFill>
              </a:rPr>
              <a:t>present</a:t>
            </a:r>
            <a:r>
              <a:rPr lang="en-US" sz="2000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sz="2000" b="1" dirty="0" err="1">
                <a:solidFill>
                  <a:srgbClr val="00B050"/>
                </a:solidFill>
              </a:rPr>
              <a:t>empName</a:t>
            </a:r>
            <a:r>
              <a:rPr lang="en-US" sz="2000" dirty="0"/>
              <a:t> must be </a:t>
            </a:r>
            <a:r>
              <a:rPr lang="en-US" sz="2000" dirty="0" err="1"/>
              <a:t>atleast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5 characters </a:t>
            </a:r>
            <a:r>
              <a:rPr lang="en-US" sz="2000" dirty="0"/>
              <a:t>in </a:t>
            </a:r>
            <a:r>
              <a:rPr lang="en-US" sz="2000" b="1" dirty="0">
                <a:solidFill>
                  <a:schemeClr val="accent1"/>
                </a:solidFill>
              </a:rPr>
              <a:t>length</a:t>
            </a:r>
            <a:r>
              <a:rPr lang="en-US" sz="2000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sz="2000" b="1" dirty="0" err="1">
                <a:solidFill>
                  <a:srgbClr val="00B050"/>
                </a:solidFill>
              </a:rPr>
              <a:t>empSal</a:t>
            </a:r>
            <a:r>
              <a:rPr lang="en-US" sz="2000" dirty="0"/>
              <a:t> must be between </a:t>
            </a:r>
            <a:r>
              <a:rPr lang="en-US" sz="2000" b="1" dirty="0">
                <a:solidFill>
                  <a:srgbClr val="C00000"/>
                </a:solidFill>
              </a:rPr>
              <a:t>40000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C00000"/>
                </a:solidFill>
              </a:rPr>
              <a:t>70000</a:t>
            </a:r>
          </a:p>
        </p:txBody>
      </p:sp>
    </p:spTree>
    <p:extLst>
      <p:ext uri="{BB962C8B-B14F-4D97-AF65-F5344CB8AC3E}">
        <p14:creationId xmlns:p14="http://schemas.microsoft.com/office/powerpoint/2010/main" val="116979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Solution(</a:t>
            </a:r>
            <a:r>
              <a:rPr lang="en-US" sz="2700" b="1" cap="none" dirty="0"/>
              <a:t>empModel.js</a:t>
            </a:r>
            <a:r>
              <a:rPr lang="en-US" sz="2700" b="1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E0D345-7036-083A-59D7-930755ED3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1628800"/>
            <a:ext cx="7992888" cy="4896544"/>
          </a:xfrm>
        </p:spPr>
      </p:pic>
    </p:spTree>
    <p:extLst>
      <p:ext uri="{BB962C8B-B14F-4D97-AF65-F5344CB8AC3E}">
        <p14:creationId xmlns:p14="http://schemas.microsoft.com/office/powerpoint/2010/main" val="25102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Solution(</a:t>
            </a:r>
            <a:r>
              <a:rPr lang="en-US" sz="2700" b="1" cap="none" dirty="0"/>
              <a:t>app.js</a:t>
            </a:r>
            <a:r>
              <a:rPr lang="en-US" sz="2700" b="1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E0D345-7036-083A-59D7-930755ED3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1628800"/>
            <a:ext cx="7992888" cy="4896544"/>
          </a:xfrm>
        </p:spPr>
      </p:pic>
    </p:spTree>
    <p:extLst>
      <p:ext uri="{BB962C8B-B14F-4D97-AF65-F5344CB8AC3E}">
        <p14:creationId xmlns:p14="http://schemas.microsoft.com/office/powerpoint/2010/main" val="382677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Solution(</a:t>
            </a:r>
            <a:r>
              <a:rPr lang="en-US" sz="2700" b="1" cap="none" dirty="0"/>
              <a:t>app.js</a:t>
            </a:r>
            <a:r>
              <a:rPr lang="en-US" sz="2700" b="1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E0D345-7036-083A-59D7-930755ED3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1628800"/>
            <a:ext cx="7992888" cy="4896544"/>
          </a:xfrm>
        </p:spPr>
      </p:pic>
    </p:spTree>
    <p:extLst>
      <p:ext uri="{BB962C8B-B14F-4D97-AF65-F5344CB8AC3E}">
        <p14:creationId xmlns:p14="http://schemas.microsoft.com/office/powerpoint/2010/main" val="43204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E0D345-7036-083A-59D7-930755ED3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556" y="1772816"/>
            <a:ext cx="7992888" cy="4248472"/>
          </a:xfrm>
        </p:spPr>
      </p:pic>
    </p:spTree>
    <p:extLst>
      <p:ext uri="{BB962C8B-B14F-4D97-AF65-F5344CB8AC3E}">
        <p14:creationId xmlns:p14="http://schemas.microsoft.com/office/powerpoint/2010/main" val="406880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Updating documents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2"/>
                </a:solidFill>
              </a:rPr>
              <a:t>Mongoose</a:t>
            </a:r>
            <a:r>
              <a:rPr lang="en-US" sz="2200" dirty="0"/>
              <a:t> provides </a:t>
            </a:r>
            <a:r>
              <a:rPr lang="en-US" sz="2200" b="1" dirty="0">
                <a:solidFill>
                  <a:srgbClr val="0070C0"/>
                </a:solidFill>
              </a:rPr>
              <a:t>different ways </a:t>
            </a:r>
            <a:r>
              <a:rPr lang="en-US" sz="2200" dirty="0"/>
              <a:t>to </a:t>
            </a:r>
            <a:r>
              <a:rPr lang="en-US" sz="2200" b="1" dirty="0">
                <a:solidFill>
                  <a:srgbClr val="00B050"/>
                </a:solidFill>
              </a:rPr>
              <a:t>update</a:t>
            </a:r>
            <a:r>
              <a:rPr lang="en-US" sz="2200" dirty="0"/>
              <a:t> a </a:t>
            </a:r>
            <a:r>
              <a:rPr lang="en-US" sz="2200" b="1" dirty="0">
                <a:solidFill>
                  <a:srgbClr val="7030A0"/>
                </a:solidFill>
              </a:rPr>
              <a:t>document </a:t>
            </a:r>
            <a:r>
              <a:rPr lang="en-US" sz="2200" dirty="0"/>
              <a:t>and </a:t>
            </a:r>
            <a:r>
              <a:rPr lang="en-US" sz="2200" b="1" dirty="0">
                <a:solidFill>
                  <a:schemeClr val="accent1"/>
                </a:solidFill>
              </a:rPr>
              <a:t>they are</a:t>
            </a:r>
            <a:r>
              <a:rPr lang="en-US" sz="2200" dirty="0"/>
              <a:t>: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</a:rPr>
              <a:t>save()</a:t>
            </a:r>
          </a:p>
          <a:p>
            <a:pPr lvl="2">
              <a:lnSpc>
                <a:spcPct val="150000"/>
              </a:lnSpc>
            </a:pPr>
            <a:r>
              <a:rPr lang="en-US" sz="2000" b="1" dirty="0" err="1">
                <a:solidFill>
                  <a:srgbClr val="C00000"/>
                </a:solidFill>
              </a:rPr>
              <a:t>updateOne</a:t>
            </a:r>
            <a:r>
              <a:rPr lang="en-US" sz="2000" b="1" dirty="0">
                <a:solidFill>
                  <a:srgbClr val="C00000"/>
                </a:solidFill>
              </a:rPr>
              <a:t>() </a:t>
            </a:r>
          </a:p>
          <a:p>
            <a:pPr lvl="2">
              <a:lnSpc>
                <a:spcPct val="150000"/>
              </a:lnSpc>
            </a:pPr>
            <a:r>
              <a:rPr lang="en-US" sz="2000" b="1" dirty="0" err="1">
                <a:solidFill>
                  <a:srgbClr val="C00000"/>
                </a:solidFill>
              </a:rPr>
              <a:t>updateMany</a:t>
            </a:r>
            <a:r>
              <a:rPr lang="en-US" sz="2000" b="1" dirty="0">
                <a:solidFill>
                  <a:srgbClr val="C00000"/>
                </a:solidFill>
              </a:rPr>
              <a:t>()</a:t>
            </a:r>
          </a:p>
          <a:p>
            <a:pPr lvl="2">
              <a:lnSpc>
                <a:spcPct val="150000"/>
              </a:lnSpc>
            </a:pPr>
            <a:r>
              <a:rPr lang="en-US" sz="2000" b="1" dirty="0" err="1">
                <a:solidFill>
                  <a:srgbClr val="C00000"/>
                </a:solidFill>
              </a:rPr>
              <a:t>findOneAndUpdate</a:t>
            </a:r>
            <a:r>
              <a:rPr lang="en-US" sz="2000" b="1" dirty="0">
                <a:solidFill>
                  <a:srgbClr val="C00000"/>
                </a:solidFill>
              </a:rPr>
              <a:t>()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823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Using </a:t>
            </a:r>
            <a:r>
              <a:rPr lang="en-US" sz="2700" b="1" cap="none" dirty="0"/>
              <a:t>save()</a:t>
            </a:r>
            <a:endParaRPr lang="en-US" sz="27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In this approach</a:t>
            </a:r>
            <a:r>
              <a:rPr lang="en-US" sz="2200" dirty="0"/>
              <a:t>, we take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3 steps</a:t>
            </a:r>
            <a:r>
              <a:rPr lang="en-US" sz="2200" dirty="0"/>
              <a:t>: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00B050"/>
                </a:solidFill>
              </a:rPr>
              <a:t>Find</a:t>
            </a:r>
            <a:r>
              <a:rPr lang="en-US" sz="2000" dirty="0"/>
              <a:t> the </a:t>
            </a:r>
            <a:r>
              <a:rPr lang="en-US" sz="2000" b="1" dirty="0">
                <a:solidFill>
                  <a:srgbClr val="7030A0"/>
                </a:solidFill>
              </a:rPr>
              <a:t>document</a:t>
            </a:r>
            <a:r>
              <a:rPr lang="en-US" sz="2000" dirty="0"/>
              <a:t> by it’s id first using </a:t>
            </a:r>
            <a:r>
              <a:rPr lang="en-US" sz="2000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findById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()</a:t>
            </a:r>
            <a:r>
              <a:rPr lang="en-US" sz="2000" dirty="0"/>
              <a:t>. 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7030A0"/>
                </a:solidFill>
              </a:rPr>
              <a:t>Modify</a:t>
            </a:r>
            <a:r>
              <a:rPr lang="en-US" sz="2000" dirty="0"/>
              <a:t> any </a:t>
            </a:r>
            <a:r>
              <a:rPr lang="en-US" sz="2000" b="1" dirty="0">
                <a:solidFill>
                  <a:srgbClr val="00B050"/>
                </a:solidFill>
              </a:rPr>
              <a:t>properties</a:t>
            </a:r>
            <a:r>
              <a:rPr lang="en-US" sz="2000" dirty="0"/>
              <a:t> we want to update.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chemeClr val="accent2"/>
                </a:solidFill>
              </a:rPr>
              <a:t>Lastly</a:t>
            </a:r>
            <a:r>
              <a:rPr lang="en-US" sz="2000" dirty="0"/>
              <a:t> make a </a:t>
            </a:r>
            <a:r>
              <a:rPr lang="en-US" sz="2000" b="1" dirty="0">
                <a:solidFill>
                  <a:srgbClr val="002060"/>
                </a:solidFill>
              </a:rPr>
              <a:t>call </a:t>
            </a:r>
            <a:r>
              <a:rPr lang="en-US" sz="2000" dirty="0"/>
              <a:t>to the 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.save() </a:t>
            </a:r>
            <a:r>
              <a:rPr lang="en-US" sz="2000" dirty="0"/>
              <a:t>method. </a:t>
            </a:r>
            <a:endParaRPr lang="en-US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94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3768" y="332656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>
                <a:latin typeface="Bookman Old Style" panose="02050604050505020204" pitchFamily="18" charset="0"/>
              </a:rPr>
              <a:t>Today’s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" y="1412776"/>
            <a:ext cx="8801735" cy="5289649"/>
          </a:xfrm>
        </p:spPr>
        <p:txBody>
          <a:bodyPr>
            <a:noAutofit/>
          </a:bodyPr>
          <a:lstStyle/>
          <a:p>
            <a:pPr marL="514350" indent="-514350">
              <a:lnSpc>
                <a:spcPct val="70000"/>
              </a:lnSpc>
              <a:buNone/>
            </a:pPr>
            <a:endParaRPr lang="en-US" sz="2500" b="1" dirty="0"/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r>
              <a:rPr lang="en-US" sz="1800" b="1" dirty="0">
                <a:solidFill>
                  <a:srgbClr val="0070C0"/>
                </a:solidFill>
                <a:latin typeface="Bookman Old Style" panose="02050604050505020204" pitchFamily="18" charset="0"/>
                <a:sym typeface="+mn-ea"/>
              </a:rPr>
              <a:t>Adding Validation In Mongoose</a:t>
            </a:r>
          </a:p>
          <a:p>
            <a:pPr marL="457200" lvl="1" indent="0">
              <a:lnSpc>
                <a:spcPct val="70000"/>
              </a:lnSpc>
              <a:buClr>
                <a:srgbClr val="A96D2B"/>
              </a:buClr>
              <a:buSzPct val="100000"/>
              <a:buNone/>
            </a:pPr>
            <a:endParaRPr lang="en-US" sz="1800" b="1" dirty="0">
              <a:solidFill>
                <a:srgbClr val="0070C0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1800" b="1" dirty="0">
              <a:solidFill>
                <a:schemeClr val="accent2">
                  <a:lumMod val="60000"/>
                  <a:lumOff val="40000"/>
                </a:schemeClr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  <a:sym typeface="+mn-ea"/>
              </a:rPr>
              <a:t>Validator Options</a:t>
            </a:r>
          </a:p>
          <a:p>
            <a:pPr marL="457200" lvl="1" indent="0">
              <a:lnSpc>
                <a:spcPct val="70000"/>
              </a:lnSpc>
              <a:buClr>
                <a:srgbClr val="A96D2B"/>
              </a:buClr>
              <a:buSzPct val="100000"/>
              <a:buNone/>
            </a:pPr>
            <a:endParaRPr lang="en-US" sz="1800" b="1" dirty="0">
              <a:solidFill>
                <a:srgbClr val="0070C0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1800" b="1" dirty="0">
              <a:solidFill>
                <a:schemeClr val="accent2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r>
              <a:rPr lang="en-US" sz="1800" b="1" dirty="0">
                <a:solidFill>
                  <a:srgbClr val="00B050"/>
                </a:solidFill>
                <a:latin typeface="Bookman Old Style" panose="02050604050505020204" pitchFamily="18" charset="0"/>
                <a:sym typeface="+mn-ea"/>
              </a:rPr>
              <a:t>Custom Validators</a:t>
            </a: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1800" b="1" dirty="0">
              <a:solidFill>
                <a:srgbClr val="00B050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1800" b="1" dirty="0">
              <a:solidFill>
                <a:srgbClr val="00B050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r>
              <a:rPr lang="en-US" sz="1800" b="1" dirty="0">
                <a:solidFill>
                  <a:srgbClr val="7030A0"/>
                </a:solidFill>
                <a:latin typeface="Bookman Old Style" panose="02050604050505020204" pitchFamily="18" charset="0"/>
                <a:sym typeface="+mn-ea"/>
              </a:rPr>
              <a:t>Updating Documents</a:t>
            </a: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1800" b="1" dirty="0">
              <a:solidFill>
                <a:srgbClr val="7030A0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1800" b="1" dirty="0">
              <a:solidFill>
                <a:schemeClr val="accent2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Bookman Old Style" panose="02050604050505020204" pitchFamily="18" charset="0"/>
                <a:sym typeface="+mn-ea"/>
              </a:rPr>
              <a:t>Deleting Documents</a:t>
            </a: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1800" b="1" dirty="0">
              <a:solidFill>
                <a:schemeClr val="accent6">
                  <a:lumMod val="75000"/>
                </a:schemeClr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1800" b="1" dirty="0">
              <a:solidFill>
                <a:schemeClr val="accent6">
                  <a:lumMod val="75000"/>
                </a:schemeClr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r>
              <a:rPr lang="en-US" sz="1800" b="1" dirty="0">
                <a:solidFill>
                  <a:schemeClr val="accent2"/>
                </a:solidFill>
                <a:latin typeface="Bookman Old Style" panose="02050604050505020204" pitchFamily="18" charset="0"/>
                <a:sym typeface="+mn-ea"/>
              </a:rPr>
              <a:t>Examples</a:t>
            </a:r>
            <a:endParaRPr lang="en-US" b="1" dirty="0">
              <a:solidFill>
                <a:schemeClr val="accent2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b="1" dirty="0">
              <a:solidFill>
                <a:srgbClr val="00B050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2000" b="1" dirty="0">
              <a:solidFill>
                <a:srgbClr val="00B050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2000" b="1" dirty="0">
              <a:latin typeface="Bookman Old Style" panose="02050604050505020204" pitchFamily="18" charset="0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2000" b="1" dirty="0">
              <a:solidFill>
                <a:srgbClr val="FFC000"/>
              </a:solidFill>
              <a:latin typeface="Bookman Old Style" panose="02050604050505020204" pitchFamily="18" charset="0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2000" b="1" dirty="0">
              <a:solidFill>
                <a:srgbClr val="C00000"/>
              </a:solidFill>
              <a:latin typeface="Bookman Old Style" panose="02050604050505020204" pitchFamily="18" charset="0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2000" b="1" dirty="0">
              <a:solidFill>
                <a:srgbClr val="7030A0"/>
              </a:solidFill>
              <a:latin typeface="Bookman Old Style" panose="0205060405050502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Exercise 76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Write</a:t>
            </a:r>
            <a:r>
              <a:rPr lang="en-US" sz="2200" dirty="0"/>
              <a:t> an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Node-Mongoose application </a:t>
            </a:r>
            <a:r>
              <a:rPr lang="en-US" sz="2200" dirty="0"/>
              <a:t>to </a:t>
            </a:r>
            <a:r>
              <a:rPr lang="en-US" sz="2200" b="1" dirty="0">
                <a:solidFill>
                  <a:srgbClr val="92D050"/>
                </a:solidFill>
              </a:rPr>
              <a:t>connect</a:t>
            </a:r>
            <a:r>
              <a:rPr lang="en-US" sz="2200" dirty="0"/>
              <a:t> to the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MongoDB</a:t>
            </a:r>
            <a:r>
              <a:rPr lang="en-US" sz="2200" dirty="0"/>
              <a:t> database and </a:t>
            </a:r>
            <a:r>
              <a:rPr lang="en-US" sz="2200" b="1" dirty="0">
                <a:solidFill>
                  <a:srgbClr val="C00000"/>
                </a:solidFill>
              </a:rPr>
              <a:t>update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salary </a:t>
            </a:r>
            <a:r>
              <a:rPr lang="en-US" sz="2200" dirty="0"/>
              <a:t>of the </a:t>
            </a:r>
            <a:r>
              <a:rPr lang="en-US" sz="2200" b="1" dirty="0">
                <a:solidFill>
                  <a:schemeClr val="accent1"/>
                </a:solidFill>
              </a:rPr>
              <a:t>emp </a:t>
            </a:r>
            <a:r>
              <a:rPr lang="en-US" sz="2200" dirty="0"/>
              <a:t>with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_id </a:t>
            </a:r>
            <a:r>
              <a:rPr lang="en-US" sz="2200" dirty="0"/>
              <a:t>of </a:t>
            </a:r>
            <a:r>
              <a:rPr lang="en-US" sz="2200" b="1" dirty="0">
                <a:solidFill>
                  <a:srgbClr val="002060"/>
                </a:solidFill>
              </a:rPr>
              <a:t>104</a:t>
            </a:r>
            <a:r>
              <a:rPr lang="en-US" sz="2200" dirty="0"/>
              <a:t> to </a:t>
            </a:r>
            <a:r>
              <a:rPr lang="en-US" sz="2200" b="1" dirty="0">
                <a:solidFill>
                  <a:srgbClr val="002060"/>
                </a:solidFill>
              </a:rPr>
              <a:t>45000.</a:t>
            </a:r>
          </a:p>
        </p:txBody>
      </p:sp>
    </p:spTree>
    <p:extLst>
      <p:ext uri="{BB962C8B-B14F-4D97-AF65-F5344CB8AC3E}">
        <p14:creationId xmlns:p14="http://schemas.microsoft.com/office/powerpoint/2010/main" val="55872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Solution(</a:t>
            </a:r>
            <a:r>
              <a:rPr lang="en-US" sz="2700" b="1" cap="none" dirty="0"/>
              <a:t>app.js</a:t>
            </a:r>
            <a:r>
              <a:rPr lang="en-US" sz="2700" b="1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E0D345-7036-083A-59D7-930755ED3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1628800"/>
            <a:ext cx="7992888" cy="4896544"/>
          </a:xfrm>
        </p:spPr>
      </p:pic>
    </p:spTree>
    <p:extLst>
      <p:ext uri="{BB962C8B-B14F-4D97-AF65-F5344CB8AC3E}">
        <p14:creationId xmlns:p14="http://schemas.microsoft.com/office/powerpoint/2010/main" val="164693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E0D345-7036-083A-59D7-930755ED3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556" y="2492896"/>
            <a:ext cx="7992888" cy="720080"/>
          </a:xfrm>
        </p:spPr>
      </p:pic>
    </p:spTree>
    <p:extLst>
      <p:ext uri="{BB962C8B-B14F-4D97-AF65-F5344CB8AC3E}">
        <p14:creationId xmlns:p14="http://schemas.microsoft.com/office/powerpoint/2010/main" val="117166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Using </a:t>
            </a:r>
            <a:r>
              <a:rPr lang="en-US" sz="2700" b="1" cap="none" dirty="0" err="1"/>
              <a:t>updateOne</a:t>
            </a:r>
            <a:r>
              <a:rPr lang="en-US" sz="2700" b="1" cap="none" dirty="0"/>
              <a:t>()</a:t>
            </a:r>
            <a:endParaRPr lang="en-US" sz="27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dirty="0"/>
              <a:t>The </a:t>
            </a:r>
            <a:r>
              <a:rPr lang="en-US" sz="2200" b="1" dirty="0" err="1">
                <a:solidFill>
                  <a:schemeClr val="accent4">
                    <a:lumMod val="75000"/>
                  </a:schemeClr>
                </a:solidFill>
              </a:rPr>
              <a:t>updateOne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() </a:t>
            </a:r>
            <a:r>
              <a:rPr lang="en-US" sz="2200" dirty="0"/>
              <a:t>method </a:t>
            </a:r>
            <a:r>
              <a:rPr lang="en-US" sz="2200" b="1" dirty="0">
                <a:solidFill>
                  <a:schemeClr val="accent1"/>
                </a:solidFill>
              </a:rPr>
              <a:t>belongs</a:t>
            </a:r>
            <a:r>
              <a:rPr lang="en-US" sz="2200" dirty="0"/>
              <a:t> to </a:t>
            </a:r>
            <a:r>
              <a:rPr lang="en-US" sz="2200" b="1" dirty="0">
                <a:solidFill>
                  <a:srgbClr val="FFC000"/>
                </a:solidFill>
              </a:rPr>
              <a:t>Model</a:t>
            </a:r>
            <a:r>
              <a:rPr lang="en-US" sz="2200" dirty="0"/>
              <a:t> constructor and is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used </a:t>
            </a:r>
            <a:r>
              <a:rPr lang="en-US" sz="2200" dirty="0"/>
              <a:t>to update </a:t>
            </a:r>
            <a:r>
              <a:rPr lang="en-US" sz="2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one document</a:t>
            </a:r>
            <a:r>
              <a:rPr lang="en-US" sz="2200" dirty="0"/>
              <a:t> according to the </a:t>
            </a:r>
            <a:r>
              <a:rPr lang="en-US" sz="2200" b="1" dirty="0">
                <a:solidFill>
                  <a:srgbClr val="00B050"/>
                </a:solidFill>
              </a:rPr>
              <a:t>condition</a:t>
            </a:r>
            <a:r>
              <a:rPr lang="en-US" sz="2200" dirty="0"/>
              <a:t> without </a:t>
            </a:r>
            <a:r>
              <a:rPr lang="en-US" sz="2200" b="1" dirty="0">
                <a:solidFill>
                  <a:srgbClr val="002060"/>
                </a:solidFill>
              </a:rPr>
              <a:t>loading it </a:t>
            </a:r>
            <a:r>
              <a:rPr lang="en-US" sz="2200" dirty="0"/>
              <a:t>from the </a:t>
            </a:r>
            <a:r>
              <a:rPr lang="en-US" sz="2200" b="1" dirty="0">
                <a:solidFill>
                  <a:schemeClr val="accent2"/>
                </a:solidFill>
              </a:rPr>
              <a:t>database</a:t>
            </a:r>
            <a:r>
              <a:rPr lang="en-US" sz="2200" dirty="0"/>
              <a:t> first.</a:t>
            </a:r>
          </a:p>
          <a:p>
            <a:pPr lvl="1">
              <a:lnSpc>
                <a:spcPct val="150000"/>
              </a:lnSpc>
            </a:pPr>
            <a:endParaRPr lang="en-US" sz="2200" b="1" dirty="0">
              <a:solidFill>
                <a:srgbClr val="00206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002060"/>
                </a:solidFill>
              </a:rPr>
              <a:t>Syntax:</a:t>
            </a:r>
          </a:p>
          <a:p>
            <a:pPr lvl="2">
              <a:lnSpc>
                <a:spcPct val="150000"/>
              </a:lnSpc>
            </a:pPr>
            <a:r>
              <a:rPr lang="en-US" sz="2000" b="1" dirty="0" err="1">
                <a:solidFill>
                  <a:schemeClr val="accent1"/>
                </a:solidFill>
              </a:rPr>
              <a:t>Model.updateOne</a:t>
            </a:r>
            <a:r>
              <a:rPr lang="en-US" sz="2000" b="1" dirty="0">
                <a:solidFill>
                  <a:schemeClr val="accent1"/>
                </a:solidFill>
              </a:rPr>
              <a:t>({filter},{update},{options})</a:t>
            </a:r>
          </a:p>
          <a:p>
            <a:pPr lvl="3">
              <a:lnSpc>
                <a:spcPct val="150000"/>
              </a:lnSpc>
            </a:pPr>
            <a:r>
              <a:rPr lang="en-US" sz="1800" b="1" dirty="0">
                <a:solidFill>
                  <a:srgbClr val="002060"/>
                </a:solidFill>
              </a:rPr>
              <a:t>filter</a:t>
            </a:r>
            <a:r>
              <a:rPr lang="en-US" sz="1800" dirty="0"/>
              <a:t>: Represents the </a:t>
            </a:r>
            <a:r>
              <a:rPr lang="en-US" sz="1800" b="1" dirty="0">
                <a:solidFill>
                  <a:srgbClr val="7030A0"/>
                </a:solidFill>
              </a:rPr>
              <a:t>filter</a:t>
            </a:r>
            <a:r>
              <a:rPr lang="en-US" sz="1800" dirty="0"/>
              <a:t> object . </a:t>
            </a:r>
            <a:r>
              <a:rPr lang="en-US" sz="1800" b="1" dirty="0">
                <a:solidFill>
                  <a:srgbClr val="00B050"/>
                </a:solidFill>
              </a:rPr>
              <a:t>MongoDB</a:t>
            </a:r>
            <a:r>
              <a:rPr lang="en-US" sz="1800" dirty="0"/>
              <a:t> will </a:t>
            </a:r>
            <a:r>
              <a:rPr lang="en-US" sz="1800" b="1" dirty="0">
                <a:solidFill>
                  <a:srgbClr val="FFC000"/>
                </a:solidFill>
              </a:rPr>
              <a:t>search</a:t>
            </a:r>
            <a:r>
              <a:rPr lang="en-US" sz="1800" dirty="0"/>
              <a:t> for </a:t>
            </a:r>
            <a:r>
              <a:rPr lang="en-US" sz="1800" b="1" dirty="0">
                <a:solidFill>
                  <a:schemeClr val="accent2"/>
                </a:solidFill>
              </a:rPr>
              <a:t>first</a:t>
            </a:r>
            <a:r>
              <a:rPr lang="en-US" sz="1800" dirty="0"/>
              <a:t>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</a:rPr>
              <a:t>document</a:t>
            </a:r>
            <a:r>
              <a:rPr lang="en-US" sz="1800" dirty="0"/>
              <a:t> that </a:t>
            </a:r>
            <a:r>
              <a:rPr lang="en-US" sz="1800" b="1" dirty="0">
                <a:solidFill>
                  <a:srgbClr val="00B050"/>
                </a:solidFill>
              </a:rPr>
              <a:t>matches</a:t>
            </a:r>
            <a:r>
              <a:rPr lang="en-US" sz="1800" dirty="0"/>
              <a:t> the </a:t>
            </a:r>
            <a:r>
              <a:rPr lang="en-US" sz="1800" b="1" dirty="0">
                <a:solidFill>
                  <a:srgbClr val="002060"/>
                </a:solidFill>
              </a:rPr>
              <a:t>filter</a:t>
            </a:r>
            <a:r>
              <a:rPr lang="en-US" sz="1800" dirty="0"/>
              <a:t>.</a:t>
            </a:r>
          </a:p>
          <a:p>
            <a:pPr lvl="3">
              <a:lnSpc>
                <a:spcPct val="150000"/>
              </a:lnSpc>
            </a:pPr>
            <a:r>
              <a:rPr lang="en-US" sz="1800" b="1" dirty="0">
                <a:solidFill>
                  <a:srgbClr val="002060"/>
                </a:solidFill>
              </a:rPr>
              <a:t>update</a:t>
            </a:r>
            <a:r>
              <a:rPr lang="en-US" sz="1800" dirty="0"/>
              <a:t>: A </a:t>
            </a:r>
            <a:r>
              <a:rPr lang="en-US" sz="1800" b="1" dirty="0">
                <a:solidFill>
                  <a:srgbClr val="C00000"/>
                </a:solidFill>
              </a:rPr>
              <a:t>object</a:t>
            </a:r>
            <a:r>
              <a:rPr lang="en-US" sz="1800" dirty="0"/>
              <a:t> representing </a:t>
            </a:r>
            <a:r>
              <a:rPr lang="en-US" sz="1800" b="1" dirty="0" err="1">
                <a:solidFill>
                  <a:srgbClr val="0070C0"/>
                </a:solidFill>
              </a:rPr>
              <a:t>field:value</a:t>
            </a:r>
            <a:r>
              <a:rPr lang="en-US" sz="1800" dirty="0"/>
              <a:t> to be </a:t>
            </a:r>
            <a:r>
              <a:rPr lang="en-US" sz="1800" b="1" dirty="0">
                <a:solidFill>
                  <a:srgbClr val="00B050"/>
                </a:solidFill>
              </a:rPr>
              <a:t>updated</a:t>
            </a:r>
          </a:p>
          <a:p>
            <a:pPr lvl="3">
              <a:lnSpc>
                <a:spcPct val="150000"/>
              </a:lnSpc>
            </a:pPr>
            <a:r>
              <a:rPr lang="en-US" sz="1800" b="1" dirty="0">
                <a:solidFill>
                  <a:srgbClr val="002060"/>
                </a:solidFill>
              </a:rPr>
              <a:t>options</a:t>
            </a:r>
            <a:r>
              <a:rPr lang="en-US" sz="1800" dirty="0"/>
              <a:t>: An </a:t>
            </a:r>
            <a:r>
              <a:rPr lang="en-US" sz="1800" b="1" dirty="0">
                <a:solidFill>
                  <a:srgbClr val="C00000"/>
                </a:solidFill>
              </a:rPr>
              <a:t>object</a:t>
            </a:r>
            <a:r>
              <a:rPr lang="en-US" sz="1800" dirty="0"/>
              <a:t> representing </a:t>
            </a:r>
            <a:r>
              <a:rPr lang="en-US" sz="1800" b="1" dirty="0">
                <a:solidFill>
                  <a:schemeClr val="accent2"/>
                </a:solidFill>
              </a:rPr>
              <a:t>query options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1482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What does </a:t>
            </a:r>
            <a:r>
              <a:rPr lang="en-US" sz="2700" b="1" cap="none" dirty="0" err="1"/>
              <a:t>updateOne</a:t>
            </a:r>
            <a:r>
              <a:rPr lang="en-US" sz="2700" b="1" dirty="0"/>
              <a:t>() return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dirty="0"/>
              <a:t>The method </a:t>
            </a:r>
            <a:r>
              <a:rPr lang="en-US" sz="2200" b="1" dirty="0" err="1">
                <a:solidFill>
                  <a:schemeClr val="accent4">
                    <a:lumMod val="75000"/>
                  </a:schemeClr>
                </a:solidFill>
              </a:rPr>
              <a:t>updateOne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() </a:t>
            </a:r>
            <a:r>
              <a:rPr lang="en-US" sz="2200" dirty="0"/>
              <a:t>returns</a:t>
            </a:r>
            <a:r>
              <a:rPr lang="en-US" sz="2200" b="1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an </a:t>
            </a:r>
            <a:r>
              <a:rPr lang="en-US" sz="2200" b="1" u="sng" dirty="0">
                <a:solidFill>
                  <a:srgbClr val="FFC000"/>
                </a:solidFill>
              </a:rPr>
              <a:t>JS object </a:t>
            </a:r>
            <a:r>
              <a:rPr lang="en-US" sz="2200" dirty="0"/>
              <a:t>containing </a:t>
            </a:r>
            <a:r>
              <a:rPr lang="en-US" sz="2200" b="1" dirty="0">
                <a:solidFill>
                  <a:schemeClr val="accent2"/>
                </a:solidFill>
              </a:rPr>
              <a:t>properties</a:t>
            </a:r>
            <a:r>
              <a:rPr lang="en-US" sz="2200" dirty="0"/>
              <a:t> like </a:t>
            </a:r>
            <a:r>
              <a:rPr lang="en-US" sz="2200" b="1" dirty="0">
                <a:solidFill>
                  <a:schemeClr val="accent1"/>
                </a:solidFill>
              </a:rPr>
              <a:t>acknowledged</a:t>
            </a:r>
            <a:r>
              <a:rPr lang="en-US" sz="2200" dirty="0"/>
              <a:t>, </a:t>
            </a:r>
            <a:r>
              <a:rPr lang="en-US" sz="2200" b="1" dirty="0" err="1">
                <a:solidFill>
                  <a:schemeClr val="accent1"/>
                </a:solidFill>
              </a:rPr>
              <a:t>modifiedCount</a:t>
            </a:r>
            <a:r>
              <a:rPr lang="en-US" sz="2200" dirty="0"/>
              <a:t>, </a:t>
            </a:r>
            <a:r>
              <a:rPr lang="en-US" sz="2200" b="1" dirty="0" err="1">
                <a:solidFill>
                  <a:schemeClr val="accent1"/>
                </a:solidFill>
              </a:rPr>
              <a:t>matchedCount</a:t>
            </a:r>
            <a:r>
              <a:rPr lang="en-US" sz="2200" dirty="0"/>
              <a:t> </a:t>
            </a:r>
            <a:r>
              <a:rPr lang="en-US" sz="2200" dirty="0" err="1"/>
              <a:t>etc</a:t>
            </a:r>
            <a:r>
              <a:rPr lang="en-US" sz="2200" dirty="0"/>
              <a:t> indicating the </a:t>
            </a:r>
            <a:r>
              <a:rPr lang="en-US" sz="2200" b="1" dirty="0">
                <a:solidFill>
                  <a:srgbClr val="0070C0"/>
                </a:solidFill>
              </a:rPr>
              <a:t>status</a:t>
            </a:r>
            <a:r>
              <a:rPr lang="en-US" sz="2200" dirty="0"/>
              <a:t> of </a:t>
            </a:r>
            <a:r>
              <a:rPr lang="en-US" sz="2200" b="1" dirty="0">
                <a:solidFill>
                  <a:srgbClr val="00B050"/>
                </a:solidFill>
              </a:rPr>
              <a:t>update operation.</a:t>
            </a:r>
            <a:endParaRPr lang="en-US" sz="1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98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Exercise 77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Write</a:t>
            </a:r>
            <a:r>
              <a:rPr lang="en-US" sz="2200" dirty="0"/>
              <a:t> an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Node-Mongoose application </a:t>
            </a:r>
            <a:r>
              <a:rPr lang="en-US" sz="2200" dirty="0"/>
              <a:t>to </a:t>
            </a:r>
            <a:r>
              <a:rPr lang="en-US" sz="2200" b="1" dirty="0">
                <a:solidFill>
                  <a:srgbClr val="92D050"/>
                </a:solidFill>
              </a:rPr>
              <a:t>connect</a:t>
            </a:r>
            <a:r>
              <a:rPr lang="en-US" sz="2200" dirty="0"/>
              <a:t> to the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MongoDB</a:t>
            </a:r>
            <a:r>
              <a:rPr lang="en-US" sz="2200" dirty="0"/>
              <a:t> database and </a:t>
            </a:r>
            <a:r>
              <a:rPr lang="en-US" sz="2200" b="1" dirty="0">
                <a:solidFill>
                  <a:srgbClr val="C00000"/>
                </a:solidFill>
              </a:rPr>
              <a:t>update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rgbClr val="7030A0"/>
                </a:solidFill>
              </a:rPr>
              <a:t>salary</a:t>
            </a:r>
            <a:r>
              <a:rPr lang="en-US" sz="2200" dirty="0"/>
              <a:t> as well as </a:t>
            </a:r>
            <a:r>
              <a:rPr lang="en-US" sz="2200" b="1" dirty="0">
                <a:solidFill>
                  <a:srgbClr val="7030A0"/>
                </a:solidFill>
              </a:rPr>
              <a:t>name</a:t>
            </a:r>
            <a:r>
              <a:rPr lang="en-US" sz="2200" dirty="0"/>
              <a:t> of the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emp </a:t>
            </a:r>
            <a:r>
              <a:rPr lang="en-US" sz="2200" dirty="0"/>
              <a:t>with </a:t>
            </a:r>
            <a:r>
              <a:rPr lang="en-US" sz="2200" b="1" dirty="0">
                <a:solidFill>
                  <a:srgbClr val="00B050"/>
                </a:solidFill>
              </a:rPr>
              <a:t>_id </a:t>
            </a:r>
            <a:r>
              <a:rPr lang="en-US" sz="2200" dirty="0"/>
              <a:t>of</a:t>
            </a:r>
            <a:r>
              <a:rPr lang="en-US" sz="2200" b="1" dirty="0">
                <a:solidFill>
                  <a:srgbClr val="002060"/>
                </a:solidFill>
              </a:rPr>
              <a:t>103</a:t>
            </a:r>
            <a:r>
              <a:rPr lang="en-US" sz="2200" dirty="0"/>
              <a:t> to </a:t>
            </a:r>
            <a:r>
              <a:rPr lang="en-US" sz="2200" b="1" dirty="0">
                <a:solidFill>
                  <a:srgbClr val="002060"/>
                </a:solidFill>
              </a:rPr>
              <a:t>Rakesh</a:t>
            </a:r>
            <a:r>
              <a:rPr lang="en-US" sz="2200" dirty="0"/>
              <a:t> and </a:t>
            </a:r>
            <a:r>
              <a:rPr lang="en-US" sz="2200" b="1" dirty="0">
                <a:solidFill>
                  <a:srgbClr val="002060"/>
                </a:solidFill>
              </a:rPr>
              <a:t>54000 </a:t>
            </a:r>
            <a:r>
              <a:rPr lang="en-US" sz="2200" dirty="0"/>
              <a:t>respectively.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002060"/>
                </a:solidFill>
              </a:rPr>
              <a:t>Also display </a:t>
            </a:r>
            <a:r>
              <a:rPr lang="en-US" sz="2200" dirty="0"/>
              <a:t>whether </a:t>
            </a:r>
            <a:r>
              <a:rPr lang="en-US" sz="2200" b="1" dirty="0" err="1">
                <a:solidFill>
                  <a:srgbClr val="00B050"/>
                </a:solidFill>
              </a:rPr>
              <a:t>updation</a:t>
            </a:r>
            <a:r>
              <a:rPr lang="en-US" sz="2200" dirty="0"/>
              <a:t> was </a:t>
            </a:r>
            <a:r>
              <a:rPr lang="en-US" sz="2200" b="1" dirty="0">
                <a:solidFill>
                  <a:schemeClr val="accent2"/>
                </a:solidFill>
              </a:rPr>
              <a:t>successful</a:t>
            </a:r>
            <a:r>
              <a:rPr lang="en-US" sz="2200" dirty="0"/>
              <a:t> or not.</a:t>
            </a:r>
          </a:p>
        </p:txBody>
      </p:sp>
    </p:spTree>
    <p:extLst>
      <p:ext uri="{BB962C8B-B14F-4D97-AF65-F5344CB8AC3E}">
        <p14:creationId xmlns:p14="http://schemas.microsoft.com/office/powerpoint/2010/main" val="217270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Solution(</a:t>
            </a:r>
            <a:r>
              <a:rPr lang="en-US" sz="2700" b="1" cap="none" dirty="0"/>
              <a:t>app.js</a:t>
            </a:r>
            <a:r>
              <a:rPr lang="en-US" sz="2700" b="1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E0D345-7036-083A-59D7-930755ED3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1628800"/>
            <a:ext cx="7992888" cy="4896544"/>
          </a:xfrm>
        </p:spPr>
      </p:pic>
    </p:spTree>
    <p:extLst>
      <p:ext uri="{BB962C8B-B14F-4D97-AF65-F5344CB8AC3E}">
        <p14:creationId xmlns:p14="http://schemas.microsoft.com/office/powerpoint/2010/main" val="20120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E0D345-7036-083A-59D7-930755ED3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556" y="2492896"/>
            <a:ext cx="7992888" cy="2376264"/>
          </a:xfrm>
        </p:spPr>
      </p:pic>
    </p:spTree>
    <p:extLst>
      <p:ext uri="{BB962C8B-B14F-4D97-AF65-F5344CB8AC3E}">
        <p14:creationId xmlns:p14="http://schemas.microsoft.com/office/powerpoint/2010/main" val="3847537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Using </a:t>
            </a:r>
            <a:r>
              <a:rPr lang="en-US" sz="2700" b="1" cap="none" dirty="0" err="1"/>
              <a:t>updateMany</a:t>
            </a:r>
            <a:r>
              <a:rPr lang="en-US" sz="2700" b="1" cap="none" dirty="0"/>
              <a:t>()</a:t>
            </a:r>
            <a:endParaRPr lang="en-US" sz="27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dirty="0"/>
              <a:t>The </a:t>
            </a:r>
            <a:r>
              <a:rPr lang="en-US" sz="2200" b="1" dirty="0" err="1">
                <a:solidFill>
                  <a:schemeClr val="accent4">
                    <a:lumMod val="75000"/>
                  </a:schemeClr>
                </a:solidFill>
              </a:rPr>
              <a:t>updateMany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() </a:t>
            </a:r>
            <a:r>
              <a:rPr lang="en-US" sz="2200" dirty="0"/>
              <a:t>method also </a:t>
            </a:r>
            <a:r>
              <a:rPr lang="en-US" sz="2200" b="1" dirty="0">
                <a:solidFill>
                  <a:schemeClr val="accent1"/>
                </a:solidFill>
              </a:rPr>
              <a:t>belongs</a:t>
            </a:r>
            <a:r>
              <a:rPr lang="en-US" sz="2200" dirty="0"/>
              <a:t> to </a:t>
            </a:r>
            <a:r>
              <a:rPr lang="en-US" sz="2200" b="1" dirty="0">
                <a:solidFill>
                  <a:srgbClr val="FFC000"/>
                </a:solidFill>
              </a:rPr>
              <a:t>Model</a:t>
            </a:r>
            <a:r>
              <a:rPr lang="en-US" sz="2200" dirty="0"/>
              <a:t> constructor and is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used </a:t>
            </a:r>
            <a:r>
              <a:rPr lang="en-US" sz="2200" dirty="0"/>
              <a:t>to update </a:t>
            </a:r>
            <a:r>
              <a:rPr lang="en-US" sz="2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multiple document</a:t>
            </a:r>
            <a:r>
              <a:rPr lang="en-US" sz="2200" dirty="0"/>
              <a:t> according to the </a:t>
            </a:r>
            <a:r>
              <a:rPr lang="en-US" sz="2200" b="1" dirty="0">
                <a:solidFill>
                  <a:srgbClr val="00B050"/>
                </a:solidFill>
              </a:rPr>
              <a:t>condition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b="1" dirty="0">
              <a:solidFill>
                <a:srgbClr val="00206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002060"/>
                </a:solidFill>
              </a:rPr>
              <a:t>Syntax:</a:t>
            </a:r>
          </a:p>
          <a:p>
            <a:pPr lvl="2">
              <a:lnSpc>
                <a:spcPct val="150000"/>
              </a:lnSpc>
            </a:pPr>
            <a:r>
              <a:rPr lang="en-US" sz="2000" b="1" dirty="0" err="1">
                <a:solidFill>
                  <a:schemeClr val="accent1"/>
                </a:solidFill>
              </a:rPr>
              <a:t>Model.updateMany</a:t>
            </a:r>
            <a:r>
              <a:rPr lang="en-US" sz="2000" b="1" dirty="0">
                <a:solidFill>
                  <a:schemeClr val="accent1"/>
                </a:solidFill>
              </a:rPr>
              <a:t>({filter},{update},{options})</a:t>
            </a:r>
          </a:p>
          <a:p>
            <a:pPr lvl="3">
              <a:lnSpc>
                <a:spcPct val="150000"/>
              </a:lnSpc>
            </a:pPr>
            <a:r>
              <a:rPr lang="en-US" sz="1800" b="1" dirty="0">
                <a:solidFill>
                  <a:srgbClr val="002060"/>
                </a:solidFill>
              </a:rPr>
              <a:t>filter</a:t>
            </a:r>
            <a:r>
              <a:rPr lang="en-US" sz="1800" dirty="0"/>
              <a:t>: Represents the </a:t>
            </a:r>
            <a:r>
              <a:rPr lang="en-US" sz="1800" b="1" dirty="0">
                <a:solidFill>
                  <a:srgbClr val="7030A0"/>
                </a:solidFill>
              </a:rPr>
              <a:t>filter</a:t>
            </a:r>
            <a:r>
              <a:rPr lang="en-US" sz="1800" dirty="0"/>
              <a:t> object . </a:t>
            </a:r>
            <a:r>
              <a:rPr lang="en-US" sz="1800" b="1" dirty="0">
                <a:solidFill>
                  <a:srgbClr val="00B050"/>
                </a:solidFill>
              </a:rPr>
              <a:t>MongoDB</a:t>
            </a:r>
            <a:r>
              <a:rPr lang="en-US" sz="1800" dirty="0"/>
              <a:t> will </a:t>
            </a:r>
            <a:r>
              <a:rPr lang="en-US" sz="1800" b="1" dirty="0">
                <a:solidFill>
                  <a:srgbClr val="FFC000"/>
                </a:solidFill>
              </a:rPr>
              <a:t>search</a:t>
            </a:r>
            <a:r>
              <a:rPr lang="en-US" sz="1800" dirty="0"/>
              <a:t> for </a:t>
            </a:r>
            <a:r>
              <a:rPr lang="en-US" sz="1800" b="1" dirty="0">
                <a:solidFill>
                  <a:schemeClr val="accent2"/>
                </a:solidFill>
              </a:rPr>
              <a:t>all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</a:rPr>
              <a:t>documents</a:t>
            </a:r>
            <a:r>
              <a:rPr lang="en-US" sz="1800" dirty="0"/>
              <a:t> that </a:t>
            </a:r>
            <a:r>
              <a:rPr lang="en-US" sz="1800" b="1" dirty="0">
                <a:solidFill>
                  <a:srgbClr val="00B050"/>
                </a:solidFill>
              </a:rPr>
              <a:t>matches</a:t>
            </a:r>
            <a:r>
              <a:rPr lang="en-US" sz="1800" dirty="0"/>
              <a:t> the </a:t>
            </a:r>
            <a:r>
              <a:rPr lang="en-US" sz="1800" b="1" dirty="0">
                <a:solidFill>
                  <a:srgbClr val="002060"/>
                </a:solidFill>
              </a:rPr>
              <a:t>filter</a:t>
            </a:r>
            <a:r>
              <a:rPr lang="en-US" sz="1800" dirty="0"/>
              <a:t>.</a:t>
            </a:r>
          </a:p>
          <a:p>
            <a:pPr lvl="3">
              <a:lnSpc>
                <a:spcPct val="150000"/>
              </a:lnSpc>
            </a:pPr>
            <a:r>
              <a:rPr lang="en-US" sz="1800" b="1" dirty="0">
                <a:solidFill>
                  <a:srgbClr val="002060"/>
                </a:solidFill>
              </a:rPr>
              <a:t>update</a:t>
            </a:r>
            <a:r>
              <a:rPr lang="en-US" sz="1800" dirty="0"/>
              <a:t>: A </a:t>
            </a:r>
            <a:r>
              <a:rPr lang="en-US" sz="1800" b="1" dirty="0">
                <a:solidFill>
                  <a:srgbClr val="C00000"/>
                </a:solidFill>
              </a:rPr>
              <a:t>object</a:t>
            </a:r>
            <a:r>
              <a:rPr lang="en-US" sz="1800" dirty="0"/>
              <a:t> representing </a:t>
            </a:r>
            <a:r>
              <a:rPr lang="en-US" sz="1800" b="1" dirty="0" err="1">
                <a:solidFill>
                  <a:srgbClr val="0070C0"/>
                </a:solidFill>
              </a:rPr>
              <a:t>field:value</a:t>
            </a:r>
            <a:r>
              <a:rPr lang="en-US" sz="1800" dirty="0"/>
              <a:t> to be </a:t>
            </a:r>
            <a:r>
              <a:rPr lang="en-US" sz="1800" b="1" dirty="0">
                <a:solidFill>
                  <a:srgbClr val="00B050"/>
                </a:solidFill>
              </a:rPr>
              <a:t>updated</a:t>
            </a:r>
          </a:p>
          <a:p>
            <a:pPr lvl="3">
              <a:lnSpc>
                <a:spcPct val="150000"/>
              </a:lnSpc>
            </a:pPr>
            <a:r>
              <a:rPr lang="en-US" sz="1800" b="1" dirty="0">
                <a:solidFill>
                  <a:srgbClr val="002060"/>
                </a:solidFill>
              </a:rPr>
              <a:t>options</a:t>
            </a:r>
            <a:r>
              <a:rPr lang="en-US" sz="1800" dirty="0"/>
              <a:t>: An </a:t>
            </a:r>
            <a:r>
              <a:rPr lang="en-US" sz="1800" b="1" dirty="0">
                <a:solidFill>
                  <a:srgbClr val="C00000"/>
                </a:solidFill>
              </a:rPr>
              <a:t>object</a:t>
            </a:r>
            <a:r>
              <a:rPr lang="en-US" sz="1800" dirty="0"/>
              <a:t> representing </a:t>
            </a:r>
            <a:r>
              <a:rPr lang="en-US" sz="1800" b="1" dirty="0">
                <a:solidFill>
                  <a:schemeClr val="accent2"/>
                </a:solidFill>
              </a:rPr>
              <a:t>query options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73168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What does </a:t>
            </a:r>
            <a:r>
              <a:rPr lang="en-US" sz="2700" b="1" cap="none" dirty="0" err="1"/>
              <a:t>updateMany</a:t>
            </a:r>
            <a:r>
              <a:rPr lang="en-US" sz="2700" b="1" dirty="0"/>
              <a:t>() return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dirty="0"/>
              <a:t>Similar to the method </a:t>
            </a:r>
            <a:r>
              <a:rPr lang="en-US" sz="2200" b="1" dirty="0" err="1">
                <a:solidFill>
                  <a:schemeClr val="accent4">
                    <a:lumMod val="75000"/>
                  </a:schemeClr>
                </a:solidFill>
              </a:rPr>
              <a:t>updateOne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()</a:t>
            </a:r>
            <a:r>
              <a:rPr lang="en-US" sz="2200" dirty="0"/>
              <a:t> , the method </a:t>
            </a:r>
            <a:r>
              <a:rPr lang="en-US" sz="2200" b="1" dirty="0" err="1">
                <a:solidFill>
                  <a:schemeClr val="accent4">
                    <a:lumMod val="75000"/>
                  </a:schemeClr>
                </a:solidFill>
              </a:rPr>
              <a:t>updateMany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() </a:t>
            </a:r>
            <a:r>
              <a:rPr lang="en-US" sz="2200" dirty="0"/>
              <a:t>also returns</a:t>
            </a:r>
            <a:r>
              <a:rPr lang="en-US" sz="2200" b="1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an </a:t>
            </a:r>
            <a:r>
              <a:rPr lang="en-US" sz="2200" b="1" u="sng" dirty="0">
                <a:solidFill>
                  <a:srgbClr val="FFC000"/>
                </a:solidFill>
              </a:rPr>
              <a:t>JS object </a:t>
            </a:r>
            <a:r>
              <a:rPr lang="en-US" sz="2200" dirty="0"/>
              <a:t>containing </a:t>
            </a:r>
            <a:r>
              <a:rPr lang="en-US" sz="2200" b="1" dirty="0">
                <a:solidFill>
                  <a:schemeClr val="accent2"/>
                </a:solidFill>
              </a:rPr>
              <a:t>properties</a:t>
            </a:r>
            <a:r>
              <a:rPr lang="en-US" sz="2200" dirty="0"/>
              <a:t> like </a:t>
            </a:r>
            <a:r>
              <a:rPr lang="en-US" sz="2200" b="1" dirty="0">
                <a:solidFill>
                  <a:schemeClr val="accent1"/>
                </a:solidFill>
              </a:rPr>
              <a:t>acknowledged</a:t>
            </a:r>
            <a:r>
              <a:rPr lang="en-US" sz="2200" dirty="0"/>
              <a:t>, </a:t>
            </a:r>
            <a:r>
              <a:rPr lang="en-US" sz="2200" b="1" dirty="0" err="1">
                <a:solidFill>
                  <a:schemeClr val="accent1"/>
                </a:solidFill>
              </a:rPr>
              <a:t>modifiedCount</a:t>
            </a:r>
            <a:r>
              <a:rPr lang="en-US" sz="2200" dirty="0"/>
              <a:t>, </a:t>
            </a:r>
            <a:r>
              <a:rPr lang="en-US" sz="2200" b="1" dirty="0" err="1">
                <a:solidFill>
                  <a:schemeClr val="accent1"/>
                </a:solidFill>
              </a:rPr>
              <a:t>matchedCount</a:t>
            </a:r>
            <a:r>
              <a:rPr lang="en-US" sz="2200" dirty="0"/>
              <a:t> </a:t>
            </a:r>
            <a:r>
              <a:rPr lang="en-US" sz="2200" dirty="0" err="1"/>
              <a:t>etc</a:t>
            </a:r>
            <a:r>
              <a:rPr lang="en-US" sz="2200" dirty="0"/>
              <a:t> indicating the </a:t>
            </a:r>
            <a:r>
              <a:rPr lang="en-US" sz="2200" b="1" dirty="0">
                <a:solidFill>
                  <a:srgbClr val="0070C0"/>
                </a:solidFill>
              </a:rPr>
              <a:t>status</a:t>
            </a:r>
            <a:r>
              <a:rPr lang="en-US" sz="2200" dirty="0"/>
              <a:t> of </a:t>
            </a:r>
            <a:r>
              <a:rPr lang="en-US" sz="2200" b="1" dirty="0">
                <a:solidFill>
                  <a:srgbClr val="00B050"/>
                </a:solidFill>
              </a:rPr>
              <a:t>update operation.</a:t>
            </a:r>
            <a:endParaRPr lang="en-US" sz="1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25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Adding validation in mongoose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Just like </a:t>
            </a:r>
            <a:r>
              <a:rPr lang="en-US" sz="2200" dirty="0"/>
              <a:t>any framework, </a:t>
            </a:r>
            <a:r>
              <a:rPr lang="en-US" sz="2200" b="1" dirty="0">
                <a:solidFill>
                  <a:schemeClr val="accent2"/>
                </a:solidFill>
              </a:rPr>
              <a:t>Mongoose</a:t>
            </a:r>
            <a:r>
              <a:rPr lang="en-US" sz="2200" dirty="0"/>
              <a:t> also </a:t>
            </a:r>
            <a:r>
              <a:rPr lang="en-US" sz="2200" b="1" dirty="0">
                <a:solidFill>
                  <a:srgbClr val="0070C0"/>
                </a:solidFill>
              </a:rPr>
              <a:t>provides</a:t>
            </a:r>
            <a:r>
              <a:rPr lang="en-US" sz="2200" dirty="0"/>
              <a:t> a </a:t>
            </a:r>
            <a:r>
              <a:rPr lang="en-US" sz="2200" b="1" dirty="0">
                <a:solidFill>
                  <a:schemeClr val="accent3"/>
                </a:solidFill>
              </a:rPr>
              <a:t>way</a:t>
            </a:r>
            <a:r>
              <a:rPr lang="en-US" sz="2200" dirty="0"/>
              <a:t> to </a:t>
            </a:r>
            <a:r>
              <a:rPr lang="en-US" sz="2200" b="1" dirty="0">
                <a:solidFill>
                  <a:srgbClr val="00B050"/>
                </a:solidFill>
              </a:rPr>
              <a:t>validate data </a:t>
            </a:r>
            <a:r>
              <a:rPr lang="en-US" sz="2200" dirty="0"/>
              <a:t>before we </a:t>
            </a:r>
            <a:r>
              <a:rPr lang="en-US" sz="2200" b="1" dirty="0">
                <a:solidFill>
                  <a:srgbClr val="0070C0"/>
                </a:solidFill>
              </a:rPr>
              <a:t>save</a:t>
            </a:r>
            <a:r>
              <a:rPr lang="en-US" sz="2200" dirty="0"/>
              <a:t> that </a:t>
            </a:r>
            <a:r>
              <a:rPr lang="en-US" sz="2200" b="1" dirty="0">
                <a:solidFill>
                  <a:schemeClr val="accent1"/>
                </a:solidFill>
              </a:rPr>
              <a:t>data</a:t>
            </a:r>
            <a:r>
              <a:rPr lang="en-US" sz="2200" dirty="0"/>
              <a:t> to a </a:t>
            </a:r>
            <a:r>
              <a:rPr lang="en-US" sz="2200" b="1" dirty="0">
                <a:solidFill>
                  <a:srgbClr val="C00000"/>
                </a:solidFill>
              </a:rPr>
              <a:t>database</a:t>
            </a:r>
            <a:r>
              <a:rPr lang="en-US" sz="2200" dirty="0"/>
              <a:t>. 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b="1" dirty="0">
              <a:solidFill>
                <a:srgbClr val="00B05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00B050"/>
                </a:solidFill>
              </a:rPr>
              <a:t>Data validation </a:t>
            </a:r>
            <a:r>
              <a:rPr lang="en-US" sz="2200" dirty="0"/>
              <a:t>is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important</a:t>
            </a:r>
            <a:r>
              <a:rPr lang="en-US" sz="2200" dirty="0"/>
              <a:t> to </a:t>
            </a:r>
            <a:r>
              <a:rPr lang="en-US" sz="2200" b="1" dirty="0">
                <a:solidFill>
                  <a:srgbClr val="FFC000"/>
                </a:solidFill>
              </a:rPr>
              <a:t>make sure </a:t>
            </a:r>
            <a:r>
              <a:rPr lang="en-US" sz="2200" dirty="0"/>
              <a:t>that “</a:t>
            </a: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bad</a:t>
            </a:r>
            <a:r>
              <a:rPr lang="en-US" sz="2200" dirty="0"/>
              <a:t>” data does not get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persisted</a:t>
            </a:r>
            <a:r>
              <a:rPr lang="en-US" sz="2200" dirty="0"/>
              <a:t> in our </a:t>
            </a:r>
            <a:r>
              <a:rPr lang="en-US" sz="2200" b="1" dirty="0">
                <a:solidFill>
                  <a:srgbClr val="002060"/>
                </a:solidFill>
              </a:rPr>
              <a:t>application</a:t>
            </a:r>
            <a:r>
              <a:rPr lang="en-US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019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Exercise 78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Write</a:t>
            </a:r>
            <a:r>
              <a:rPr lang="en-US" sz="2200" dirty="0"/>
              <a:t> an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Node-Mongoose application </a:t>
            </a:r>
            <a:r>
              <a:rPr lang="en-US" sz="2200" dirty="0"/>
              <a:t>to </a:t>
            </a:r>
            <a:r>
              <a:rPr lang="en-US" sz="2200" b="1" dirty="0">
                <a:solidFill>
                  <a:srgbClr val="92D050"/>
                </a:solidFill>
              </a:rPr>
              <a:t>connect</a:t>
            </a:r>
            <a:r>
              <a:rPr lang="en-US" sz="2200" dirty="0"/>
              <a:t> to the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MongoDB</a:t>
            </a:r>
            <a:r>
              <a:rPr lang="en-US" sz="2200" dirty="0"/>
              <a:t> database and </a:t>
            </a:r>
            <a:r>
              <a:rPr lang="en-US" sz="2200" b="1" dirty="0">
                <a:solidFill>
                  <a:srgbClr val="C00000"/>
                </a:solidFill>
              </a:rPr>
              <a:t>increment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rgbClr val="7030A0"/>
                </a:solidFill>
              </a:rPr>
              <a:t>salary</a:t>
            </a:r>
            <a:r>
              <a:rPr lang="en-US" sz="2200" dirty="0"/>
              <a:t> by </a:t>
            </a:r>
            <a:r>
              <a:rPr lang="en-US" sz="2200" b="1" dirty="0">
                <a:solidFill>
                  <a:srgbClr val="002060"/>
                </a:solidFill>
              </a:rPr>
              <a:t>Rs 2000 </a:t>
            </a:r>
            <a:r>
              <a:rPr lang="en-US" sz="2200" dirty="0"/>
              <a:t>of 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all </a:t>
            </a:r>
            <a:r>
              <a:rPr lang="en-US" sz="2200" dirty="0"/>
              <a:t>the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employees </a:t>
            </a:r>
            <a:r>
              <a:rPr lang="en-US" sz="2200" dirty="0"/>
              <a:t>with </a:t>
            </a:r>
            <a:r>
              <a:rPr lang="en-US" sz="2200" b="1" dirty="0">
                <a:solidFill>
                  <a:srgbClr val="00B050"/>
                </a:solidFill>
              </a:rPr>
              <a:t>_id </a:t>
            </a:r>
            <a:r>
              <a:rPr lang="en-US" sz="2200" dirty="0"/>
              <a:t>greater than </a:t>
            </a:r>
            <a:r>
              <a:rPr lang="en-US" sz="2200" b="1" dirty="0">
                <a:solidFill>
                  <a:srgbClr val="002060"/>
                </a:solidFill>
              </a:rPr>
              <a:t>105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002060"/>
                </a:solidFill>
              </a:rPr>
              <a:t>Also display </a:t>
            </a:r>
            <a:r>
              <a:rPr lang="en-US" sz="2200" dirty="0"/>
              <a:t>whether </a:t>
            </a:r>
            <a:r>
              <a:rPr lang="en-US" sz="2200" b="1" dirty="0" err="1">
                <a:solidFill>
                  <a:srgbClr val="00B050"/>
                </a:solidFill>
              </a:rPr>
              <a:t>updation</a:t>
            </a:r>
            <a:r>
              <a:rPr lang="en-US" sz="2200" dirty="0"/>
              <a:t> was </a:t>
            </a:r>
            <a:r>
              <a:rPr lang="en-US" sz="2200" b="1" dirty="0">
                <a:solidFill>
                  <a:schemeClr val="accent2"/>
                </a:solidFill>
              </a:rPr>
              <a:t>successful</a:t>
            </a:r>
            <a:r>
              <a:rPr lang="en-US" sz="2200" dirty="0"/>
              <a:t> or not and if </a:t>
            </a:r>
            <a:r>
              <a:rPr lang="en-US" sz="2200" b="1" dirty="0">
                <a:solidFill>
                  <a:schemeClr val="accent2"/>
                </a:solidFill>
              </a:rPr>
              <a:t>successful</a:t>
            </a:r>
            <a:r>
              <a:rPr lang="en-US" sz="2200" dirty="0"/>
              <a:t> then </a:t>
            </a:r>
            <a:r>
              <a:rPr lang="en-US" sz="2200" b="1" dirty="0">
                <a:solidFill>
                  <a:srgbClr val="0070C0"/>
                </a:solidFill>
              </a:rPr>
              <a:t>how many employees </a:t>
            </a:r>
            <a:r>
              <a:rPr lang="en-US" sz="2200" dirty="0"/>
              <a:t>were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updated</a:t>
            </a:r>
            <a:r>
              <a:rPr lang="en-US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619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Solution(</a:t>
            </a:r>
            <a:r>
              <a:rPr lang="en-US" sz="2700" b="1" cap="none" dirty="0"/>
              <a:t>app.js</a:t>
            </a:r>
            <a:r>
              <a:rPr lang="en-US" sz="2700" b="1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E0D345-7036-083A-59D7-930755ED3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1628800"/>
            <a:ext cx="7992888" cy="4896544"/>
          </a:xfrm>
        </p:spPr>
      </p:pic>
    </p:spTree>
    <p:extLst>
      <p:ext uri="{BB962C8B-B14F-4D97-AF65-F5344CB8AC3E}">
        <p14:creationId xmlns:p14="http://schemas.microsoft.com/office/powerpoint/2010/main" val="127374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E0D345-7036-083A-59D7-930755ED3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556" y="2492896"/>
            <a:ext cx="7992888" cy="2376264"/>
          </a:xfrm>
        </p:spPr>
      </p:pic>
    </p:spTree>
    <p:extLst>
      <p:ext uri="{BB962C8B-B14F-4D97-AF65-F5344CB8AC3E}">
        <p14:creationId xmlns:p14="http://schemas.microsoft.com/office/powerpoint/2010/main" val="219377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Using </a:t>
            </a:r>
            <a:r>
              <a:rPr lang="en-US" sz="2700" b="1" cap="none" dirty="0" err="1"/>
              <a:t>findOneAndUpdate</a:t>
            </a:r>
            <a:r>
              <a:rPr lang="en-US" sz="2700" b="1" cap="none" dirty="0"/>
              <a:t>()</a:t>
            </a:r>
            <a:endParaRPr lang="en-US" sz="27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dirty="0"/>
              <a:t>The method </a:t>
            </a:r>
            <a:r>
              <a:rPr lang="en-US" sz="2200" b="1" dirty="0" err="1">
                <a:solidFill>
                  <a:schemeClr val="accent4">
                    <a:lumMod val="75000"/>
                  </a:schemeClr>
                </a:solidFill>
              </a:rPr>
              <a:t>findOneAndUpdate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() </a:t>
            </a:r>
            <a:r>
              <a:rPr lang="en-US" sz="2200" dirty="0"/>
              <a:t>as well as its variation </a:t>
            </a:r>
            <a:r>
              <a:rPr lang="en-US" sz="2200" b="1" dirty="0" err="1">
                <a:solidFill>
                  <a:schemeClr val="accent4">
                    <a:lumMod val="75000"/>
                  </a:schemeClr>
                </a:solidFill>
              </a:rPr>
              <a:t>findByIdAndUpdate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() </a:t>
            </a:r>
            <a:r>
              <a:rPr lang="en-US" sz="2200" dirty="0"/>
              <a:t>also </a:t>
            </a:r>
            <a:r>
              <a:rPr lang="en-US" sz="2200" b="1" dirty="0">
                <a:solidFill>
                  <a:schemeClr val="accent1"/>
                </a:solidFill>
              </a:rPr>
              <a:t>behave </a:t>
            </a:r>
            <a:r>
              <a:rPr lang="en-US" sz="2200" dirty="0"/>
              <a:t>same as </a:t>
            </a:r>
            <a:r>
              <a:rPr lang="en-US" sz="2200" b="1" dirty="0" err="1">
                <a:solidFill>
                  <a:schemeClr val="accent4">
                    <a:lumMod val="75000"/>
                  </a:schemeClr>
                </a:solidFill>
              </a:rPr>
              <a:t>updateOne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()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b="1" dirty="0">
              <a:solidFill>
                <a:srgbClr val="00206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00B050"/>
                </a:solidFill>
              </a:rPr>
              <a:t>That is </a:t>
            </a:r>
            <a:r>
              <a:rPr lang="en-US" sz="2200" dirty="0"/>
              <a:t>, it </a:t>
            </a:r>
            <a:r>
              <a:rPr lang="en-US" sz="2200" b="1" u="sng" dirty="0">
                <a:solidFill>
                  <a:schemeClr val="accent3"/>
                </a:solidFill>
              </a:rPr>
              <a:t>atomically updates </a:t>
            </a:r>
            <a:r>
              <a:rPr lang="en-US" sz="2200" dirty="0"/>
              <a:t>the </a:t>
            </a: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first document </a:t>
            </a:r>
            <a:r>
              <a:rPr lang="en-US" sz="2200" dirty="0"/>
              <a:t>that </a:t>
            </a:r>
            <a:r>
              <a:rPr lang="en-US" sz="2200" b="1" dirty="0">
                <a:solidFill>
                  <a:srgbClr val="00B050"/>
                </a:solidFill>
              </a:rPr>
              <a:t>matches</a:t>
            </a:r>
            <a:r>
              <a:rPr lang="en-US" sz="2200" dirty="0"/>
              <a:t> the first parameter </a:t>
            </a:r>
            <a:r>
              <a:rPr lang="en-US" sz="2200" b="1" dirty="0">
                <a:solidFill>
                  <a:srgbClr val="C00000"/>
                </a:solidFill>
              </a:rPr>
              <a:t>filter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dirty="0"/>
              <a:t>However unlike </a:t>
            </a:r>
            <a:r>
              <a:rPr lang="en-US" sz="2200" b="1" dirty="0" err="1">
                <a:solidFill>
                  <a:srgbClr val="002060"/>
                </a:solidFill>
              </a:rPr>
              <a:t>updateOne</a:t>
            </a:r>
            <a:r>
              <a:rPr lang="en-US" sz="2200" b="1" dirty="0">
                <a:solidFill>
                  <a:srgbClr val="002060"/>
                </a:solidFill>
              </a:rPr>
              <a:t>()</a:t>
            </a:r>
            <a:r>
              <a:rPr lang="en-US" sz="2200" dirty="0"/>
              <a:t>, it gives us back the </a:t>
            </a:r>
            <a:r>
              <a:rPr lang="en-US" sz="2200" b="1" dirty="0">
                <a:solidFill>
                  <a:srgbClr val="7030A0"/>
                </a:solidFill>
              </a:rPr>
              <a:t>updated document</a:t>
            </a:r>
            <a:r>
              <a:rPr lang="en-US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795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Using </a:t>
            </a:r>
            <a:r>
              <a:rPr lang="en-US" sz="2700" b="1" cap="none" dirty="0" err="1"/>
              <a:t>findOneAndUpdate</a:t>
            </a:r>
            <a:r>
              <a:rPr lang="en-US" sz="2700" b="1" cap="none" dirty="0"/>
              <a:t>()</a:t>
            </a:r>
            <a:endParaRPr lang="en-US" sz="27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002060"/>
                </a:solidFill>
              </a:rPr>
              <a:t>Syntax:</a:t>
            </a:r>
          </a:p>
          <a:p>
            <a:pPr lvl="2">
              <a:lnSpc>
                <a:spcPct val="150000"/>
              </a:lnSpc>
            </a:pPr>
            <a:r>
              <a:rPr lang="en-US" sz="2000" b="1" dirty="0" err="1">
                <a:solidFill>
                  <a:schemeClr val="accent1"/>
                </a:solidFill>
              </a:rPr>
              <a:t>Model.findOneAndUpdate</a:t>
            </a:r>
            <a:r>
              <a:rPr lang="en-US" sz="2000" b="1" dirty="0">
                <a:solidFill>
                  <a:schemeClr val="accent1"/>
                </a:solidFill>
              </a:rPr>
              <a:t>({filter},{update},{options})</a:t>
            </a:r>
          </a:p>
          <a:p>
            <a:pPr lvl="3">
              <a:lnSpc>
                <a:spcPct val="150000"/>
              </a:lnSpc>
            </a:pPr>
            <a:r>
              <a:rPr lang="en-US" sz="1800" b="1" dirty="0">
                <a:solidFill>
                  <a:srgbClr val="002060"/>
                </a:solidFill>
              </a:rPr>
              <a:t>filter</a:t>
            </a:r>
            <a:r>
              <a:rPr lang="en-US" sz="1800" dirty="0"/>
              <a:t>: Represents the </a:t>
            </a:r>
            <a:r>
              <a:rPr lang="en-US" sz="1800" b="1" dirty="0">
                <a:solidFill>
                  <a:srgbClr val="7030A0"/>
                </a:solidFill>
              </a:rPr>
              <a:t>filter</a:t>
            </a:r>
            <a:r>
              <a:rPr lang="en-US" sz="1800" dirty="0"/>
              <a:t> object . </a:t>
            </a:r>
            <a:r>
              <a:rPr lang="en-US" sz="1800" b="1" dirty="0">
                <a:solidFill>
                  <a:srgbClr val="00B050"/>
                </a:solidFill>
              </a:rPr>
              <a:t>MongoDB</a:t>
            </a:r>
            <a:r>
              <a:rPr lang="en-US" sz="1800" dirty="0"/>
              <a:t> will </a:t>
            </a:r>
            <a:r>
              <a:rPr lang="en-US" sz="1800" b="1" dirty="0">
                <a:solidFill>
                  <a:srgbClr val="FFC000"/>
                </a:solidFill>
              </a:rPr>
              <a:t>search</a:t>
            </a:r>
            <a:r>
              <a:rPr lang="en-US" sz="1800" dirty="0"/>
              <a:t> for </a:t>
            </a:r>
            <a:r>
              <a:rPr lang="en-US" sz="1800" b="1" dirty="0">
                <a:solidFill>
                  <a:schemeClr val="accent2"/>
                </a:solidFill>
              </a:rPr>
              <a:t>all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</a:rPr>
              <a:t>documents</a:t>
            </a:r>
            <a:r>
              <a:rPr lang="en-US" sz="1800" dirty="0"/>
              <a:t> that </a:t>
            </a:r>
            <a:r>
              <a:rPr lang="en-US" sz="1800" b="1" dirty="0">
                <a:solidFill>
                  <a:srgbClr val="00B050"/>
                </a:solidFill>
              </a:rPr>
              <a:t>matches</a:t>
            </a:r>
            <a:r>
              <a:rPr lang="en-US" sz="1800" dirty="0"/>
              <a:t> the </a:t>
            </a:r>
            <a:r>
              <a:rPr lang="en-US" sz="1800" b="1" dirty="0">
                <a:solidFill>
                  <a:srgbClr val="002060"/>
                </a:solidFill>
              </a:rPr>
              <a:t>filter</a:t>
            </a:r>
            <a:r>
              <a:rPr lang="en-US" sz="1800" dirty="0"/>
              <a:t>.</a:t>
            </a:r>
          </a:p>
          <a:p>
            <a:pPr lvl="3">
              <a:lnSpc>
                <a:spcPct val="150000"/>
              </a:lnSpc>
            </a:pPr>
            <a:r>
              <a:rPr lang="en-US" sz="1800" b="1" dirty="0">
                <a:solidFill>
                  <a:srgbClr val="002060"/>
                </a:solidFill>
              </a:rPr>
              <a:t>update</a:t>
            </a:r>
            <a:r>
              <a:rPr lang="en-US" sz="1800" dirty="0"/>
              <a:t>: A </a:t>
            </a:r>
            <a:r>
              <a:rPr lang="en-US" sz="1800" b="1" dirty="0">
                <a:solidFill>
                  <a:srgbClr val="C00000"/>
                </a:solidFill>
              </a:rPr>
              <a:t>object</a:t>
            </a:r>
            <a:r>
              <a:rPr lang="en-US" sz="1800" dirty="0"/>
              <a:t> representing </a:t>
            </a:r>
            <a:r>
              <a:rPr lang="en-US" sz="1800" b="1" dirty="0" err="1">
                <a:solidFill>
                  <a:srgbClr val="0070C0"/>
                </a:solidFill>
              </a:rPr>
              <a:t>field:value</a:t>
            </a:r>
            <a:r>
              <a:rPr lang="en-US" sz="1800" dirty="0"/>
              <a:t> to be </a:t>
            </a:r>
            <a:r>
              <a:rPr lang="en-US" sz="1800" b="1" dirty="0">
                <a:solidFill>
                  <a:srgbClr val="00B050"/>
                </a:solidFill>
              </a:rPr>
              <a:t>updated</a:t>
            </a:r>
          </a:p>
          <a:p>
            <a:pPr lvl="3">
              <a:lnSpc>
                <a:spcPct val="150000"/>
              </a:lnSpc>
            </a:pPr>
            <a:r>
              <a:rPr lang="en-US" sz="1800" b="1" dirty="0">
                <a:solidFill>
                  <a:srgbClr val="002060"/>
                </a:solidFill>
              </a:rPr>
              <a:t>options</a:t>
            </a:r>
            <a:r>
              <a:rPr lang="en-US" sz="1800" dirty="0"/>
              <a:t>: An </a:t>
            </a:r>
            <a:r>
              <a:rPr lang="en-US" sz="1800" b="1" dirty="0">
                <a:solidFill>
                  <a:srgbClr val="C00000"/>
                </a:solidFill>
              </a:rPr>
              <a:t>object</a:t>
            </a:r>
            <a:r>
              <a:rPr lang="en-US" sz="1800" dirty="0"/>
              <a:t> representing </a:t>
            </a:r>
            <a:r>
              <a:rPr lang="en-US" sz="1800" b="1" dirty="0">
                <a:solidFill>
                  <a:schemeClr val="accent2"/>
                </a:solidFill>
              </a:rPr>
              <a:t>query options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5228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Exercise 79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Write</a:t>
            </a:r>
            <a:r>
              <a:rPr lang="en-US" sz="2200" dirty="0"/>
              <a:t> an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Node-Mongoose application </a:t>
            </a:r>
            <a:r>
              <a:rPr lang="en-US" sz="2200" dirty="0"/>
              <a:t>to </a:t>
            </a:r>
            <a:r>
              <a:rPr lang="en-US" sz="2200" b="1" dirty="0">
                <a:solidFill>
                  <a:srgbClr val="92D050"/>
                </a:solidFill>
              </a:rPr>
              <a:t>connect</a:t>
            </a:r>
            <a:r>
              <a:rPr lang="en-US" sz="2200" dirty="0"/>
              <a:t> to the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MongoDB</a:t>
            </a:r>
            <a:r>
              <a:rPr lang="en-US" sz="2200" dirty="0"/>
              <a:t> database and </a:t>
            </a:r>
            <a:r>
              <a:rPr lang="en-US" sz="2200" b="1" dirty="0">
                <a:solidFill>
                  <a:srgbClr val="C00000"/>
                </a:solidFill>
              </a:rPr>
              <a:t>increment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rgbClr val="7030A0"/>
                </a:solidFill>
              </a:rPr>
              <a:t>salary</a:t>
            </a:r>
            <a:r>
              <a:rPr lang="en-US" sz="2200" dirty="0"/>
              <a:t> by </a:t>
            </a:r>
            <a:r>
              <a:rPr lang="en-US" sz="2200" b="1" dirty="0">
                <a:solidFill>
                  <a:srgbClr val="002060"/>
                </a:solidFill>
              </a:rPr>
              <a:t>Rs 3000 </a:t>
            </a:r>
            <a:r>
              <a:rPr lang="en-US" sz="2200" dirty="0"/>
              <a:t>of the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first employee </a:t>
            </a:r>
            <a:r>
              <a:rPr lang="en-US" sz="2200" dirty="0"/>
              <a:t>with </a:t>
            </a:r>
            <a:r>
              <a:rPr lang="en-US" sz="2200" b="1" dirty="0">
                <a:solidFill>
                  <a:srgbClr val="7030A0"/>
                </a:solidFill>
              </a:rPr>
              <a:t>current salary </a:t>
            </a:r>
            <a:r>
              <a:rPr lang="en-US" sz="2200" dirty="0"/>
              <a:t>of</a:t>
            </a:r>
            <a:r>
              <a:rPr lang="en-US" sz="2200" b="1" dirty="0">
                <a:solidFill>
                  <a:srgbClr val="00B050"/>
                </a:solidFill>
              </a:rPr>
              <a:t> </a:t>
            </a:r>
            <a:r>
              <a:rPr lang="en-US" sz="2200" b="1" dirty="0">
                <a:solidFill>
                  <a:srgbClr val="002060"/>
                </a:solidFill>
              </a:rPr>
              <a:t>45000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002060"/>
                </a:solidFill>
              </a:rPr>
              <a:t>Also display </a:t>
            </a:r>
            <a:r>
              <a:rPr lang="en-US" sz="2200" dirty="0"/>
              <a:t>whether </a:t>
            </a:r>
            <a:r>
              <a:rPr lang="en-US" sz="2200" b="1" dirty="0" err="1">
                <a:solidFill>
                  <a:srgbClr val="00B050"/>
                </a:solidFill>
              </a:rPr>
              <a:t>updation</a:t>
            </a:r>
            <a:r>
              <a:rPr lang="en-US" sz="2200" dirty="0"/>
              <a:t> was </a:t>
            </a:r>
            <a:r>
              <a:rPr lang="en-US" sz="2200" b="1" dirty="0">
                <a:solidFill>
                  <a:schemeClr val="accent2"/>
                </a:solidFill>
              </a:rPr>
              <a:t>successful</a:t>
            </a:r>
            <a:r>
              <a:rPr lang="en-US" sz="2200" dirty="0"/>
              <a:t> or not.</a:t>
            </a:r>
          </a:p>
        </p:txBody>
      </p:sp>
    </p:spTree>
    <p:extLst>
      <p:ext uri="{BB962C8B-B14F-4D97-AF65-F5344CB8AC3E}">
        <p14:creationId xmlns:p14="http://schemas.microsoft.com/office/powerpoint/2010/main" val="319324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Solution(</a:t>
            </a:r>
            <a:r>
              <a:rPr lang="en-US" sz="2700" b="1" cap="none" dirty="0"/>
              <a:t>app.js</a:t>
            </a:r>
            <a:r>
              <a:rPr lang="en-US" sz="2700" b="1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E0D345-7036-083A-59D7-930755ED3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1628800"/>
            <a:ext cx="7992888" cy="4896544"/>
          </a:xfrm>
        </p:spPr>
      </p:pic>
    </p:spTree>
    <p:extLst>
      <p:ext uri="{BB962C8B-B14F-4D97-AF65-F5344CB8AC3E}">
        <p14:creationId xmlns:p14="http://schemas.microsoft.com/office/powerpoint/2010/main" val="237070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E0D345-7036-083A-59D7-930755ED3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544" y="1667920"/>
            <a:ext cx="7992888" cy="936104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390FD1-2DBB-9D60-0B0A-EA9656711880}"/>
              </a:ext>
            </a:extLst>
          </p:cNvPr>
          <p:cNvSpPr txBox="1"/>
          <p:nvPr/>
        </p:nvSpPr>
        <p:spPr>
          <a:xfrm>
            <a:off x="53752" y="3140968"/>
            <a:ext cx="8982744" cy="3582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Why</a:t>
            </a:r>
            <a:r>
              <a:rPr lang="en-US" sz="2200" dirty="0"/>
              <a:t> we 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got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rgbClr val="002060"/>
                </a:solidFill>
              </a:rPr>
              <a:t>old record </a:t>
            </a:r>
            <a:r>
              <a:rPr lang="en-US" sz="2200" dirty="0"/>
              <a:t>and </a:t>
            </a:r>
            <a:r>
              <a:rPr lang="en-US" sz="2200" b="1" dirty="0">
                <a:solidFill>
                  <a:schemeClr val="accent2"/>
                </a:solidFill>
              </a:rPr>
              <a:t>not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rgbClr val="0070C0"/>
                </a:solidFill>
              </a:rPr>
              <a:t>updated record </a:t>
            </a:r>
            <a:r>
              <a:rPr lang="en-US" sz="2200" dirty="0"/>
              <a:t>even though the </a:t>
            </a:r>
            <a:r>
              <a:rPr lang="en-US" sz="2200" b="1" dirty="0">
                <a:solidFill>
                  <a:srgbClr val="7030A0"/>
                </a:solidFill>
              </a:rPr>
              <a:t>document</a:t>
            </a:r>
            <a:r>
              <a:rPr lang="en-US" sz="2200" dirty="0"/>
              <a:t> was </a:t>
            </a: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updated</a:t>
            </a:r>
            <a:r>
              <a:rPr lang="en-US" sz="2200" dirty="0"/>
              <a:t> ?</a:t>
            </a:r>
          </a:p>
          <a:p>
            <a:pPr lvl="1">
              <a:lnSpc>
                <a:spcPct val="150000"/>
              </a:lnSpc>
            </a:pPr>
            <a:endParaRPr lang="en-US" sz="2200" b="1" dirty="0">
              <a:solidFill>
                <a:srgbClr val="00206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That’s because </a:t>
            </a:r>
            <a:r>
              <a:rPr lang="en-US" sz="2200" dirty="0"/>
              <a:t>by default </a:t>
            </a:r>
            <a:r>
              <a:rPr lang="en-US" sz="2200" b="1" dirty="0" err="1">
                <a:solidFill>
                  <a:schemeClr val="accent4">
                    <a:lumMod val="75000"/>
                  </a:schemeClr>
                </a:solidFill>
              </a:rPr>
              <a:t>findOneAndUpdate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() </a:t>
            </a:r>
            <a:r>
              <a:rPr lang="en-US" sz="2200" dirty="0"/>
              <a:t>returns the </a:t>
            </a:r>
            <a:r>
              <a:rPr lang="en-US" sz="2200" b="1" dirty="0">
                <a:solidFill>
                  <a:srgbClr val="7030A0"/>
                </a:solidFill>
              </a:rPr>
              <a:t>original document 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To </a:t>
            </a:r>
            <a:r>
              <a:rPr lang="en-US" sz="2200" b="1" dirty="0">
                <a:solidFill>
                  <a:schemeClr val="accent1"/>
                </a:solidFill>
              </a:rPr>
              <a:t>get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rgbClr val="00B050"/>
                </a:solidFill>
              </a:rPr>
              <a:t>updated document </a:t>
            </a:r>
            <a:r>
              <a:rPr lang="en-US" sz="2200" dirty="0"/>
              <a:t>we need to </a:t>
            </a:r>
            <a:r>
              <a:rPr lang="en-US" sz="2200" b="1" dirty="0">
                <a:solidFill>
                  <a:schemeClr val="accent1"/>
                </a:solidFill>
              </a:rPr>
              <a:t>set</a:t>
            </a:r>
            <a:r>
              <a:rPr lang="en-US" sz="2200" dirty="0"/>
              <a:t> the option </a:t>
            </a:r>
            <a:r>
              <a:rPr lang="en-US" sz="2200" b="1" dirty="0" err="1">
                <a:solidFill>
                  <a:srgbClr val="002060"/>
                </a:solidFill>
              </a:rPr>
              <a:t>new:true</a:t>
            </a:r>
            <a:endParaRPr lang="en-US" sz="2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30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Setting </a:t>
            </a:r>
            <a:r>
              <a:rPr lang="en-US" sz="2700" b="1" cap="none" dirty="0" err="1"/>
              <a:t>new:true</a:t>
            </a:r>
            <a:endParaRPr lang="en-US" sz="27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E0D345-7036-083A-59D7-930755ED3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1628800"/>
            <a:ext cx="7992888" cy="4896544"/>
          </a:xfrm>
        </p:spPr>
      </p:pic>
    </p:spTree>
    <p:extLst>
      <p:ext uri="{BB962C8B-B14F-4D97-AF65-F5344CB8AC3E}">
        <p14:creationId xmlns:p14="http://schemas.microsoft.com/office/powerpoint/2010/main" val="242356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E0D345-7036-083A-59D7-930755ED3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544" y="1667920"/>
            <a:ext cx="7992888" cy="936104"/>
          </a:xfrm>
        </p:spPr>
      </p:pic>
    </p:spTree>
    <p:extLst>
      <p:ext uri="{BB962C8B-B14F-4D97-AF65-F5344CB8AC3E}">
        <p14:creationId xmlns:p14="http://schemas.microsoft.com/office/powerpoint/2010/main" val="19102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Where to add validators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00B050"/>
                </a:solidFill>
              </a:rPr>
              <a:t>Mongoose’s validators </a:t>
            </a:r>
            <a:r>
              <a:rPr lang="en-US" sz="2200" dirty="0"/>
              <a:t>are </a:t>
            </a:r>
            <a:r>
              <a:rPr lang="en-US" sz="2200" b="1" dirty="0">
                <a:solidFill>
                  <a:srgbClr val="002060"/>
                </a:solidFill>
              </a:rPr>
              <a:t>easy</a:t>
            </a:r>
            <a:r>
              <a:rPr lang="en-US" sz="2200" dirty="0"/>
              <a:t> to </a:t>
            </a:r>
            <a:r>
              <a:rPr lang="en-US" sz="2200" b="1" dirty="0">
                <a:solidFill>
                  <a:schemeClr val="accent1"/>
                </a:solidFill>
              </a:rPr>
              <a:t>configure</a:t>
            </a:r>
            <a:r>
              <a:rPr lang="en-US" sz="2200" dirty="0"/>
              <a:t>. 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dirty="0"/>
              <a:t>When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defining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rgbClr val="C00000"/>
                </a:solidFill>
              </a:rPr>
              <a:t>schema</a:t>
            </a:r>
            <a:r>
              <a:rPr lang="en-US" sz="2200" dirty="0"/>
              <a:t>, a </a:t>
            </a:r>
            <a:r>
              <a:rPr lang="en-US" sz="2200" b="1" dirty="0">
                <a:solidFill>
                  <a:srgbClr val="0070C0"/>
                </a:solidFill>
              </a:rPr>
              <a:t>developer</a:t>
            </a:r>
            <a:r>
              <a:rPr lang="en-US" sz="2200" dirty="0"/>
              <a:t> can add </a:t>
            </a:r>
            <a:r>
              <a:rPr lang="en-US" sz="2200" b="1" dirty="0">
                <a:solidFill>
                  <a:schemeClr val="accent1"/>
                </a:solidFill>
              </a:rPr>
              <a:t>extra options</a:t>
            </a:r>
            <a:r>
              <a:rPr lang="en-US" sz="2200" dirty="0"/>
              <a:t> to the </a:t>
            </a:r>
            <a:r>
              <a:rPr lang="en-US" sz="2200" b="1" dirty="0">
                <a:solidFill>
                  <a:srgbClr val="0070C0"/>
                </a:solidFill>
              </a:rPr>
              <a:t>property</a:t>
            </a:r>
            <a:r>
              <a:rPr lang="en-US" sz="2200" dirty="0"/>
              <a:t> that should be </a:t>
            </a:r>
            <a:r>
              <a:rPr lang="en-US" sz="2200" b="1" dirty="0">
                <a:solidFill>
                  <a:srgbClr val="00B050"/>
                </a:solidFill>
              </a:rPr>
              <a:t>validated</a:t>
            </a:r>
            <a:r>
              <a:rPr lang="en-US" sz="2200" dirty="0"/>
              <a:t>. 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00B050"/>
                </a:solidFill>
              </a:rPr>
              <a:t>Validation </a:t>
            </a:r>
            <a:r>
              <a:rPr lang="en-US" sz="2200" dirty="0"/>
              <a:t>is a </a:t>
            </a:r>
            <a:r>
              <a:rPr lang="en-US" sz="2200" b="1" dirty="0">
                <a:solidFill>
                  <a:srgbClr val="002060"/>
                </a:solidFill>
              </a:rPr>
              <a:t>middleware</a:t>
            </a:r>
            <a:r>
              <a:rPr lang="en-US" sz="2200" dirty="0"/>
              <a:t> and </a:t>
            </a:r>
            <a:r>
              <a:rPr lang="en-US" sz="2200" b="1" dirty="0">
                <a:solidFill>
                  <a:schemeClr val="accent2"/>
                </a:solidFill>
              </a:rPr>
              <a:t>Mongoose</a:t>
            </a:r>
            <a:r>
              <a:rPr lang="en-US" sz="2200" dirty="0"/>
              <a:t> runs </a:t>
            </a:r>
            <a:r>
              <a:rPr lang="en-US" sz="2200" b="1" dirty="0">
                <a:solidFill>
                  <a:srgbClr val="00B050"/>
                </a:solidFill>
              </a:rPr>
              <a:t>validation </a:t>
            </a:r>
            <a:r>
              <a:rPr lang="en-US" sz="2200" dirty="0"/>
              <a:t>before </a:t>
            </a:r>
            <a:r>
              <a:rPr lang="en-US" sz="2200" b="1" dirty="0">
                <a:solidFill>
                  <a:srgbClr val="FFC000"/>
                </a:solidFill>
              </a:rPr>
              <a:t>saving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rgbClr val="0070C0"/>
                </a:solidFill>
              </a:rPr>
              <a:t>model</a:t>
            </a:r>
            <a:r>
              <a:rPr lang="en-US" sz="2200" dirty="0"/>
              <a:t> into a </a:t>
            </a:r>
            <a:r>
              <a:rPr lang="en-US" sz="2200" b="1" dirty="0">
                <a:solidFill>
                  <a:srgbClr val="C00000"/>
                </a:solidFill>
              </a:rPr>
              <a:t>database</a:t>
            </a:r>
            <a:r>
              <a:rPr lang="en-US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338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deleting documents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dirty="0"/>
              <a:t>Like </a:t>
            </a:r>
            <a:r>
              <a:rPr lang="en-US" sz="2200" b="1" dirty="0">
                <a:solidFill>
                  <a:srgbClr val="7030A0"/>
                </a:solidFill>
              </a:rPr>
              <a:t>update</a:t>
            </a:r>
            <a:r>
              <a:rPr lang="en-US" sz="2200" dirty="0"/>
              <a:t> ,for </a:t>
            </a:r>
            <a:r>
              <a:rPr lang="en-US" sz="2200" b="1" dirty="0">
                <a:solidFill>
                  <a:srgbClr val="7030A0"/>
                </a:solidFill>
              </a:rPr>
              <a:t>delete</a:t>
            </a:r>
            <a:r>
              <a:rPr lang="en-US" sz="2200" b="1" dirty="0">
                <a:solidFill>
                  <a:schemeClr val="accent2"/>
                </a:solidFill>
              </a:rPr>
              <a:t> </a:t>
            </a:r>
            <a:r>
              <a:rPr lang="en-US" sz="2200" dirty="0"/>
              <a:t>also</a:t>
            </a:r>
            <a:r>
              <a:rPr lang="en-US" sz="2200" b="1" dirty="0">
                <a:solidFill>
                  <a:schemeClr val="accent2"/>
                </a:solidFill>
              </a:rPr>
              <a:t> Mongoose</a:t>
            </a:r>
            <a:r>
              <a:rPr lang="en-US" sz="2200" dirty="0"/>
              <a:t> provides us </a:t>
            </a:r>
            <a:r>
              <a:rPr lang="en-US" sz="2200" b="1" dirty="0">
                <a:solidFill>
                  <a:srgbClr val="0070C0"/>
                </a:solidFill>
              </a:rPr>
              <a:t>different ways </a:t>
            </a:r>
            <a:r>
              <a:rPr lang="en-US" sz="2200" dirty="0"/>
              <a:t>and </a:t>
            </a:r>
            <a:r>
              <a:rPr lang="en-US" sz="2200" b="1" dirty="0">
                <a:solidFill>
                  <a:schemeClr val="accent1"/>
                </a:solidFill>
              </a:rPr>
              <a:t>they are</a:t>
            </a:r>
            <a:r>
              <a:rPr lang="en-US" sz="2200" dirty="0"/>
              <a:t>: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2">
              <a:lnSpc>
                <a:spcPct val="150000"/>
              </a:lnSpc>
            </a:pPr>
            <a:r>
              <a:rPr lang="en-US" sz="2000" b="1" dirty="0" err="1">
                <a:solidFill>
                  <a:srgbClr val="C00000"/>
                </a:solidFill>
              </a:rPr>
              <a:t>deleteOne</a:t>
            </a:r>
            <a:r>
              <a:rPr lang="en-US" sz="2000" b="1" dirty="0">
                <a:solidFill>
                  <a:srgbClr val="C00000"/>
                </a:solidFill>
              </a:rPr>
              <a:t>()</a:t>
            </a:r>
          </a:p>
          <a:p>
            <a:pPr lvl="2">
              <a:lnSpc>
                <a:spcPct val="150000"/>
              </a:lnSpc>
            </a:pPr>
            <a:r>
              <a:rPr lang="en-US" sz="2000" b="1" dirty="0" err="1">
                <a:solidFill>
                  <a:srgbClr val="C00000"/>
                </a:solidFill>
              </a:rPr>
              <a:t>deleteMany</a:t>
            </a:r>
            <a:r>
              <a:rPr lang="en-US" sz="2000" b="1" dirty="0">
                <a:solidFill>
                  <a:srgbClr val="C00000"/>
                </a:solidFill>
              </a:rPr>
              <a:t>()</a:t>
            </a:r>
          </a:p>
          <a:p>
            <a:pPr lvl="2">
              <a:lnSpc>
                <a:spcPct val="150000"/>
              </a:lnSpc>
            </a:pPr>
            <a:r>
              <a:rPr lang="en-US" sz="2000" b="1" dirty="0" err="1">
                <a:solidFill>
                  <a:srgbClr val="C00000"/>
                </a:solidFill>
              </a:rPr>
              <a:t>findOneAndDelete</a:t>
            </a:r>
            <a:r>
              <a:rPr lang="en-US" sz="2000" b="1" dirty="0">
                <a:solidFill>
                  <a:srgbClr val="C00000"/>
                </a:solidFill>
              </a:rPr>
              <a:t>()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22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Using </a:t>
            </a:r>
            <a:r>
              <a:rPr lang="en-US" sz="2700" b="1" cap="none" dirty="0" err="1"/>
              <a:t>deleteOne</a:t>
            </a:r>
            <a:r>
              <a:rPr lang="en-US" sz="2700" b="1" cap="none" dirty="0"/>
              <a:t>()</a:t>
            </a:r>
            <a:endParaRPr lang="en-US" sz="27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dirty="0"/>
              <a:t>The </a:t>
            </a:r>
            <a:r>
              <a:rPr lang="en-US" sz="2200" b="1" dirty="0" err="1">
                <a:solidFill>
                  <a:schemeClr val="accent4">
                    <a:lumMod val="75000"/>
                  </a:schemeClr>
                </a:solidFill>
              </a:rPr>
              <a:t>deleteOne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() </a:t>
            </a:r>
            <a:r>
              <a:rPr lang="en-US" sz="2200" dirty="0"/>
              <a:t>method </a:t>
            </a:r>
            <a:r>
              <a:rPr lang="en-US" sz="2200" b="1" dirty="0">
                <a:solidFill>
                  <a:schemeClr val="accent1"/>
                </a:solidFill>
              </a:rPr>
              <a:t>belongs</a:t>
            </a:r>
            <a:r>
              <a:rPr lang="en-US" sz="2200" dirty="0"/>
              <a:t> to </a:t>
            </a:r>
            <a:r>
              <a:rPr lang="en-US" sz="2200" b="1" dirty="0">
                <a:solidFill>
                  <a:srgbClr val="FFC000"/>
                </a:solidFill>
              </a:rPr>
              <a:t>Model</a:t>
            </a:r>
            <a:r>
              <a:rPr lang="en-US" sz="2200" dirty="0"/>
              <a:t> constructor and is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used </a:t>
            </a:r>
            <a:r>
              <a:rPr lang="en-US" sz="2200" dirty="0"/>
              <a:t>to delete </a:t>
            </a:r>
            <a:r>
              <a:rPr lang="en-US" sz="2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one document</a:t>
            </a:r>
            <a:r>
              <a:rPr lang="en-US" sz="2200" dirty="0"/>
              <a:t> according to the </a:t>
            </a:r>
            <a:r>
              <a:rPr lang="en-US" sz="2200" b="1" dirty="0">
                <a:solidFill>
                  <a:srgbClr val="00B050"/>
                </a:solidFill>
              </a:rPr>
              <a:t>condition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b="1" dirty="0">
              <a:solidFill>
                <a:srgbClr val="00206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002060"/>
                </a:solidFill>
              </a:rPr>
              <a:t>Syntax:</a:t>
            </a:r>
          </a:p>
          <a:p>
            <a:pPr lvl="2">
              <a:lnSpc>
                <a:spcPct val="150000"/>
              </a:lnSpc>
            </a:pPr>
            <a:r>
              <a:rPr lang="en-US" sz="2000" b="1" dirty="0" err="1">
                <a:solidFill>
                  <a:schemeClr val="accent1"/>
                </a:solidFill>
              </a:rPr>
              <a:t>Model.deleteOne</a:t>
            </a:r>
            <a:r>
              <a:rPr lang="en-US" sz="2000" b="1" dirty="0">
                <a:solidFill>
                  <a:schemeClr val="accent1"/>
                </a:solidFill>
              </a:rPr>
              <a:t>({filter},{options})</a:t>
            </a:r>
          </a:p>
          <a:p>
            <a:pPr lvl="3">
              <a:lnSpc>
                <a:spcPct val="150000"/>
              </a:lnSpc>
            </a:pPr>
            <a:r>
              <a:rPr lang="en-US" sz="1800" b="1" dirty="0">
                <a:solidFill>
                  <a:srgbClr val="002060"/>
                </a:solidFill>
              </a:rPr>
              <a:t>filter</a:t>
            </a:r>
            <a:r>
              <a:rPr lang="en-US" sz="1800" dirty="0"/>
              <a:t>: Represents the </a:t>
            </a:r>
            <a:r>
              <a:rPr lang="en-US" sz="1800" b="1" dirty="0">
                <a:solidFill>
                  <a:srgbClr val="7030A0"/>
                </a:solidFill>
              </a:rPr>
              <a:t>filter</a:t>
            </a:r>
            <a:r>
              <a:rPr lang="en-US" sz="1800" dirty="0"/>
              <a:t> object . </a:t>
            </a:r>
            <a:r>
              <a:rPr lang="en-US" sz="1800" b="1" dirty="0">
                <a:solidFill>
                  <a:srgbClr val="00B050"/>
                </a:solidFill>
              </a:rPr>
              <a:t>MongoDB</a:t>
            </a:r>
            <a:r>
              <a:rPr lang="en-US" sz="1800" dirty="0"/>
              <a:t> will </a:t>
            </a:r>
            <a:r>
              <a:rPr lang="en-US" sz="1800" b="1" dirty="0">
                <a:solidFill>
                  <a:srgbClr val="FFC000"/>
                </a:solidFill>
              </a:rPr>
              <a:t>search</a:t>
            </a:r>
            <a:r>
              <a:rPr lang="en-US" sz="1800" dirty="0"/>
              <a:t> for </a:t>
            </a:r>
            <a:r>
              <a:rPr lang="en-US" sz="1800" b="1" dirty="0">
                <a:solidFill>
                  <a:schemeClr val="accent2"/>
                </a:solidFill>
              </a:rPr>
              <a:t>first</a:t>
            </a:r>
            <a:r>
              <a:rPr lang="en-US" sz="1800" dirty="0"/>
              <a:t>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</a:rPr>
              <a:t>document</a:t>
            </a:r>
            <a:r>
              <a:rPr lang="en-US" sz="1800" dirty="0"/>
              <a:t> that </a:t>
            </a:r>
            <a:r>
              <a:rPr lang="en-US" sz="1800" b="1" dirty="0">
                <a:solidFill>
                  <a:srgbClr val="00B050"/>
                </a:solidFill>
              </a:rPr>
              <a:t>matches</a:t>
            </a:r>
            <a:r>
              <a:rPr lang="en-US" sz="1800" dirty="0"/>
              <a:t> the </a:t>
            </a:r>
            <a:r>
              <a:rPr lang="en-US" sz="1800" b="1" dirty="0">
                <a:solidFill>
                  <a:srgbClr val="002060"/>
                </a:solidFill>
              </a:rPr>
              <a:t>filter</a:t>
            </a:r>
            <a:r>
              <a:rPr lang="en-US" sz="1800" dirty="0"/>
              <a:t>.</a:t>
            </a:r>
          </a:p>
          <a:p>
            <a:pPr lvl="3">
              <a:lnSpc>
                <a:spcPct val="150000"/>
              </a:lnSpc>
            </a:pPr>
            <a:r>
              <a:rPr lang="en-US" sz="1800" b="1" dirty="0">
                <a:solidFill>
                  <a:srgbClr val="002060"/>
                </a:solidFill>
              </a:rPr>
              <a:t>options</a:t>
            </a:r>
            <a:r>
              <a:rPr lang="en-US" sz="1800" dirty="0"/>
              <a:t>: An </a:t>
            </a:r>
            <a:r>
              <a:rPr lang="en-US" sz="1800" b="1" dirty="0">
                <a:solidFill>
                  <a:srgbClr val="C00000"/>
                </a:solidFill>
              </a:rPr>
              <a:t>object</a:t>
            </a:r>
            <a:r>
              <a:rPr lang="en-US" sz="1800" dirty="0"/>
              <a:t> representing </a:t>
            </a:r>
            <a:r>
              <a:rPr lang="en-US" sz="1800" b="1" dirty="0">
                <a:solidFill>
                  <a:schemeClr val="accent2"/>
                </a:solidFill>
              </a:rPr>
              <a:t>query options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96821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What does </a:t>
            </a:r>
            <a:r>
              <a:rPr lang="en-US" sz="2700" b="1" cap="none" dirty="0" err="1"/>
              <a:t>deleteOne</a:t>
            </a:r>
            <a:r>
              <a:rPr lang="en-US" sz="2700" b="1" dirty="0"/>
              <a:t>() return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dirty="0"/>
              <a:t>The method </a:t>
            </a:r>
            <a:r>
              <a:rPr lang="en-US" sz="2200" b="1" dirty="0" err="1">
                <a:solidFill>
                  <a:schemeClr val="accent4">
                    <a:lumMod val="75000"/>
                  </a:schemeClr>
                </a:solidFill>
              </a:rPr>
              <a:t>deleteOne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() </a:t>
            </a:r>
            <a:r>
              <a:rPr lang="en-US" sz="2200" dirty="0"/>
              <a:t>returns</a:t>
            </a:r>
            <a:r>
              <a:rPr lang="en-US" sz="2200" b="1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an </a:t>
            </a:r>
            <a:r>
              <a:rPr lang="en-US" sz="2200" b="1" dirty="0">
                <a:solidFill>
                  <a:srgbClr val="002060"/>
                </a:solidFill>
              </a:rPr>
              <a:t>object</a:t>
            </a:r>
            <a:r>
              <a:rPr lang="en-US" sz="2200" dirty="0"/>
              <a:t>  with the </a:t>
            </a:r>
            <a:r>
              <a:rPr lang="en-US" sz="2200" b="1" dirty="0">
                <a:solidFill>
                  <a:schemeClr val="accent1"/>
                </a:solidFill>
              </a:rPr>
              <a:t>property</a:t>
            </a:r>
            <a:r>
              <a:rPr lang="en-US" sz="2200" dirty="0"/>
              <a:t> called </a:t>
            </a:r>
            <a:r>
              <a:rPr lang="en-US" sz="2200" b="1" dirty="0" err="1">
                <a:solidFill>
                  <a:schemeClr val="accent2"/>
                </a:solidFill>
              </a:rPr>
              <a:t>deletedCount</a:t>
            </a:r>
            <a:r>
              <a:rPr lang="en-US" sz="2200" dirty="0"/>
              <a:t> indicating </a:t>
            </a:r>
            <a:r>
              <a:rPr lang="en-US" sz="2200" b="1" dirty="0">
                <a:solidFill>
                  <a:srgbClr val="002060"/>
                </a:solidFill>
              </a:rPr>
              <a:t>how many documents</a:t>
            </a:r>
            <a:r>
              <a:rPr lang="en-US" sz="2200" dirty="0"/>
              <a:t> were </a:t>
            </a:r>
            <a:r>
              <a:rPr lang="en-US" sz="2200" b="1" dirty="0">
                <a:solidFill>
                  <a:srgbClr val="00B050"/>
                </a:solidFill>
              </a:rPr>
              <a:t>deleted</a:t>
            </a:r>
            <a:r>
              <a:rPr lang="en-US" sz="2200" dirty="0"/>
              <a:t>. </a:t>
            </a:r>
            <a:endParaRPr lang="en-US" sz="1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72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Exercise 80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Write</a:t>
            </a:r>
            <a:r>
              <a:rPr lang="en-US" sz="2200" dirty="0"/>
              <a:t> an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Node-Mongoose application </a:t>
            </a:r>
            <a:r>
              <a:rPr lang="en-US" sz="2200" dirty="0"/>
              <a:t>to </a:t>
            </a:r>
            <a:r>
              <a:rPr lang="en-US" sz="2200" b="1" dirty="0">
                <a:solidFill>
                  <a:srgbClr val="92D050"/>
                </a:solidFill>
              </a:rPr>
              <a:t>connect</a:t>
            </a:r>
            <a:r>
              <a:rPr lang="en-US" sz="2200" dirty="0"/>
              <a:t> to the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MongoDB</a:t>
            </a:r>
            <a:r>
              <a:rPr lang="en-US" sz="2200" dirty="0"/>
              <a:t> database and </a:t>
            </a:r>
            <a:r>
              <a:rPr lang="en-US" sz="2200" b="1" dirty="0">
                <a:solidFill>
                  <a:srgbClr val="C00000"/>
                </a:solidFill>
              </a:rPr>
              <a:t>delete</a:t>
            </a:r>
            <a:r>
              <a:rPr lang="en-US" sz="2200" dirty="0"/>
              <a:t> the </a:t>
            </a:r>
            <a:r>
              <a:rPr lang="en-US" sz="2200" dirty="0" err="1"/>
              <a:t>the</a:t>
            </a:r>
            <a:r>
              <a:rPr lang="en-US" sz="2200" dirty="0"/>
              <a:t>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emp </a:t>
            </a:r>
            <a:r>
              <a:rPr lang="en-US" sz="2200" dirty="0"/>
              <a:t>with </a:t>
            </a:r>
            <a:r>
              <a:rPr lang="en-US" sz="2200" b="1" dirty="0">
                <a:solidFill>
                  <a:srgbClr val="00B050"/>
                </a:solidFill>
              </a:rPr>
              <a:t>_id </a:t>
            </a:r>
            <a:r>
              <a:rPr lang="en-US" sz="2200" dirty="0"/>
              <a:t>of </a:t>
            </a:r>
            <a:r>
              <a:rPr lang="en-US" sz="2200" b="1" dirty="0">
                <a:solidFill>
                  <a:srgbClr val="002060"/>
                </a:solidFill>
              </a:rPr>
              <a:t>110</a:t>
            </a: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b="1" dirty="0">
              <a:solidFill>
                <a:srgbClr val="00206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002060"/>
                </a:solidFill>
              </a:rPr>
              <a:t>Also display </a:t>
            </a:r>
            <a:r>
              <a:rPr lang="en-US" sz="2200" dirty="0"/>
              <a:t>whether </a:t>
            </a:r>
            <a:r>
              <a:rPr lang="en-US" sz="2200" b="1" dirty="0">
                <a:solidFill>
                  <a:srgbClr val="00B050"/>
                </a:solidFill>
              </a:rPr>
              <a:t>deletion</a:t>
            </a:r>
            <a:r>
              <a:rPr lang="en-US" sz="2200" dirty="0"/>
              <a:t> was </a:t>
            </a:r>
            <a:r>
              <a:rPr lang="en-US" sz="2200" b="1" dirty="0">
                <a:solidFill>
                  <a:schemeClr val="accent2"/>
                </a:solidFill>
              </a:rPr>
              <a:t>successful</a:t>
            </a:r>
            <a:r>
              <a:rPr lang="en-US" sz="2200" dirty="0"/>
              <a:t> or not.</a:t>
            </a:r>
          </a:p>
        </p:txBody>
      </p:sp>
    </p:spTree>
    <p:extLst>
      <p:ext uri="{BB962C8B-B14F-4D97-AF65-F5344CB8AC3E}">
        <p14:creationId xmlns:p14="http://schemas.microsoft.com/office/powerpoint/2010/main" val="26644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Solution(</a:t>
            </a:r>
            <a:r>
              <a:rPr lang="en-US" sz="2700" b="1" cap="none" dirty="0"/>
              <a:t>app.js</a:t>
            </a:r>
            <a:r>
              <a:rPr lang="en-US" sz="2700" b="1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E0D345-7036-083A-59D7-930755ED3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1628800"/>
            <a:ext cx="7992888" cy="4896544"/>
          </a:xfrm>
        </p:spPr>
      </p:pic>
    </p:spTree>
    <p:extLst>
      <p:ext uri="{BB962C8B-B14F-4D97-AF65-F5344CB8AC3E}">
        <p14:creationId xmlns:p14="http://schemas.microsoft.com/office/powerpoint/2010/main" val="35666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E0D345-7036-083A-59D7-930755ED3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292" y="2132856"/>
            <a:ext cx="7992888" cy="720080"/>
          </a:xfrm>
        </p:spPr>
      </p:pic>
    </p:spTree>
    <p:extLst>
      <p:ext uri="{BB962C8B-B14F-4D97-AF65-F5344CB8AC3E}">
        <p14:creationId xmlns:p14="http://schemas.microsoft.com/office/powerpoint/2010/main" val="38009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Using </a:t>
            </a:r>
            <a:r>
              <a:rPr lang="en-US" sz="2700" b="1" cap="none" dirty="0" err="1"/>
              <a:t>deleteMany</a:t>
            </a:r>
            <a:r>
              <a:rPr lang="en-US" sz="2700" b="1" cap="none" dirty="0"/>
              <a:t>()</a:t>
            </a:r>
            <a:endParaRPr lang="en-US" sz="27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dirty="0"/>
              <a:t>The </a:t>
            </a:r>
            <a:r>
              <a:rPr lang="en-US" sz="2200" b="1" dirty="0" err="1">
                <a:solidFill>
                  <a:schemeClr val="accent4">
                    <a:lumMod val="75000"/>
                  </a:schemeClr>
                </a:solidFill>
              </a:rPr>
              <a:t>deleteMany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() </a:t>
            </a:r>
            <a:r>
              <a:rPr lang="en-US" sz="2200" dirty="0"/>
              <a:t>method also </a:t>
            </a:r>
            <a:r>
              <a:rPr lang="en-US" sz="2200" b="1" dirty="0">
                <a:solidFill>
                  <a:schemeClr val="accent1"/>
                </a:solidFill>
              </a:rPr>
              <a:t>belongs</a:t>
            </a:r>
            <a:r>
              <a:rPr lang="en-US" sz="2200" dirty="0"/>
              <a:t> to </a:t>
            </a:r>
            <a:r>
              <a:rPr lang="en-US" sz="2200" b="1" dirty="0">
                <a:solidFill>
                  <a:srgbClr val="FFC000"/>
                </a:solidFill>
              </a:rPr>
              <a:t>Model</a:t>
            </a:r>
            <a:r>
              <a:rPr lang="en-US" sz="2200" dirty="0"/>
              <a:t> constructor and is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used </a:t>
            </a:r>
            <a:r>
              <a:rPr lang="en-US" sz="2200" dirty="0"/>
              <a:t>to delete </a:t>
            </a:r>
            <a:r>
              <a:rPr lang="en-US" sz="2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multiple document</a:t>
            </a:r>
            <a:r>
              <a:rPr lang="en-US" sz="2200" dirty="0"/>
              <a:t> according to the </a:t>
            </a:r>
            <a:r>
              <a:rPr lang="en-US" sz="2200" b="1" dirty="0">
                <a:solidFill>
                  <a:srgbClr val="00B050"/>
                </a:solidFill>
              </a:rPr>
              <a:t>condition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b="1" dirty="0">
              <a:solidFill>
                <a:srgbClr val="00206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002060"/>
                </a:solidFill>
              </a:rPr>
              <a:t>Syntax:</a:t>
            </a:r>
          </a:p>
          <a:p>
            <a:pPr lvl="2">
              <a:lnSpc>
                <a:spcPct val="150000"/>
              </a:lnSpc>
            </a:pPr>
            <a:r>
              <a:rPr lang="en-US" sz="2000" b="1" dirty="0" err="1">
                <a:solidFill>
                  <a:schemeClr val="accent1"/>
                </a:solidFill>
              </a:rPr>
              <a:t>Model.deleteMany</a:t>
            </a:r>
            <a:r>
              <a:rPr lang="en-US" sz="2000" b="1" dirty="0">
                <a:solidFill>
                  <a:schemeClr val="accent1"/>
                </a:solidFill>
              </a:rPr>
              <a:t>({filter},{options})</a:t>
            </a:r>
          </a:p>
          <a:p>
            <a:pPr lvl="3">
              <a:lnSpc>
                <a:spcPct val="150000"/>
              </a:lnSpc>
            </a:pPr>
            <a:r>
              <a:rPr lang="en-US" sz="1800" b="1" dirty="0">
                <a:solidFill>
                  <a:srgbClr val="002060"/>
                </a:solidFill>
              </a:rPr>
              <a:t>filter</a:t>
            </a:r>
            <a:r>
              <a:rPr lang="en-US" sz="1800" dirty="0"/>
              <a:t>: Represents the </a:t>
            </a:r>
            <a:r>
              <a:rPr lang="en-US" sz="1800" b="1" dirty="0">
                <a:solidFill>
                  <a:srgbClr val="7030A0"/>
                </a:solidFill>
              </a:rPr>
              <a:t>filter</a:t>
            </a:r>
            <a:r>
              <a:rPr lang="en-US" sz="1800" dirty="0"/>
              <a:t> object . </a:t>
            </a:r>
            <a:r>
              <a:rPr lang="en-US" sz="1800" b="1" dirty="0">
                <a:solidFill>
                  <a:srgbClr val="00B050"/>
                </a:solidFill>
              </a:rPr>
              <a:t>MongoDB</a:t>
            </a:r>
            <a:r>
              <a:rPr lang="en-US" sz="1800" dirty="0"/>
              <a:t> will </a:t>
            </a:r>
            <a:r>
              <a:rPr lang="en-US" sz="1800" b="1" dirty="0">
                <a:solidFill>
                  <a:srgbClr val="FFC000"/>
                </a:solidFill>
              </a:rPr>
              <a:t>search</a:t>
            </a:r>
            <a:r>
              <a:rPr lang="en-US" sz="1800" dirty="0"/>
              <a:t> for </a:t>
            </a:r>
            <a:r>
              <a:rPr lang="en-US" sz="1800" b="1" dirty="0">
                <a:solidFill>
                  <a:schemeClr val="accent2"/>
                </a:solidFill>
              </a:rPr>
              <a:t>all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</a:rPr>
              <a:t>documents</a:t>
            </a:r>
            <a:r>
              <a:rPr lang="en-US" sz="1800" dirty="0"/>
              <a:t> that </a:t>
            </a:r>
            <a:r>
              <a:rPr lang="en-US" sz="1800" b="1" dirty="0">
                <a:solidFill>
                  <a:srgbClr val="00B050"/>
                </a:solidFill>
              </a:rPr>
              <a:t>matches</a:t>
            </a:r>
            <a:r>
              <a:rPr lang="en-US" sz="1800" dirty="0"/>
              <a:t> the </a:t>
            </a:r>
            <a:r>
              <a:rPr lang="en-US" sz="1800" b="1" dirty="0">
                <a:solidFill>
                  <a:srgbClr val="002060"/>
                </a:solidFill>
              </a:rPr>
              <a:t>filter</a:t>
            </a:r>
            <a:r>
              <a:rPr lang="en-US" sz="1800" dirty="0"/>
              <a:t>.</a:t>
            </a:r>
          </a:p>
          <a:p>
            <a:pPr lvl="3">
              <a:lnSpc>
                <a:spcPct val="150000"/>
              </a:lnSpc>
            </a:pPr>
            <a:r>
              <a:rPr lang="en-US" sz="1800" b="1" dirty="0">
                <a:solidFill>
                  <a:srgbClr val="002060"/>
                </a:solidFill>
              </a:rPr>
              <a:t>options</a:t>
            </a:r>
            <a:r>
              <a:rPr lang="en-US" sz="1800" dirty="0"/>
              <a:t>: An </a:t>
            </a:r>
            <a:r>
              <a:rPr lang="en-US" sz="1800" b="1" dirty="0">
                <a:solidFill>
                  <a:srgbClr val="C00000"/>
                </a:solidFill>
              </a:rPr>
              <a:t>object</a:t>
            </a:r>
            <a:r>
              <a:rPr lang="en-US" sz="1800" dirty="0"/>
              <a:t> representing </a:t>
            </a:r>
            <a:r>
              <a:rPr lang="en-US" sz="1800" b="1" dirty="0">
                <a:solidFill>
                  <a:schemeClr val="accent2"/>
                </a:solidFill>
              </a:rPr>
              <a:t>query options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25563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What does </a:t>
            </a:r>
            <a:r>
              <a:rPr lang="en-US" sz="2700" b="1" cap="none" dirty="0" err="1"/>
              <a:t>deleteMany</a:t>
            </a:r>
            <a:r>
              <a:rPr lang="en-US" sz="2700" b="1" dirty="0"/>
              <a:t>() return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dirty="0"/>
              <a:t>Similar to the method </a:t>
            </a:r>
            <a:r>
              <a:rPr lang="en-US" sz="2200" b="1" dirty="0" err="1">
                <a:solidFill>
                  <a:schemeClr val="accent4">
                    <a:lumMod val="75000"/>
                  </a:schemeClr>
                </a:solidFill>
              </a:rPr>
              <a:t>deleteOne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()</a:t>
            </a:r>
            <a:r>
              <a:rPr lang="en-US" sz="2200" dirty="0"/>
              <a:t> , the method </a:t>
            </a:r>
            <a:r>
              <a:rPr lang="en-US" sz="2200" b="1" dirty="0" err="1">
                <a:solidFill>
                  <a:schemeClr val="accent4">
                    <a:lumMod val="75000"/>
                  </a:schemeClr>
                </a:solidFill>
              </a:rPr>
              <a:t>deleteMany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() </a:t>
            </a:r>
            <a:r>
              <a:rPr lang="en-US" sz="2200" dirty="0"/>
              <a:t>also returns</a:t>
            </a:r>
            <a:r>
              <a:rPr lang="en-US" sz="2200" b="1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an </a:t>
            </a:r>
            <a:r>
              <a:rPr lang="en-US" sz="2200" b="1" dirty="0">
                <a:solidFill>
                  <a:srgbClr val="002060"/>
                </a:solidFill>
              </a:rPr>
              <a:t>object</a:t>
            </a:r>
            <a:r>
              <a:rPr lang="en-US" sz="2200" dirty="0"/>
              <a:t>  with the </a:t>
            </a:r>
            <a:r>
              <a:rPr lang="en-US" sz="2200" b="1" dirty="0">
                <a:solidFill>
                  <a:schemeClr val="accent1"/>
                </a:solidFill>
              </a:rPr>
              <a:t>property</a:t>
            </a:r>
            <a:r>
              <a:rPr lang="en-US" sz="2200" dirty="0"/>
              <a:t> called </a:t>
            </a:r>
            <a:r>
              <a:rPr lang="en-US" sz="2200" b="1" dirty="0" err="1">
                <a:solidFill>
                  <a:schemeClr val="accent2"/>
                </a:solidFill>
              </a:rPr>
              <a:t>deletedCount</a:t>
            </a:r>
            <a:r>
              <a:rPr lang="en-US" sz="2200" dirty="0"/>
              <a:t> indicating </a:t>
            </a:r>
            <a:r>
              <a:rPr lang="en-US" sz="2200" b="1" dirty="0">
                <a:solidFill>
                  <a:srgbClr val="002060"/>
                </a:solidFill>
              </a:rPr>
              <a:t>how many documents</a:t>
            </a:r>
            <a:r>
              <a:rPr lang="en-US" sz="2200" dirty="0"/>
              <a:t> were </a:t>
            </a:r>
            <a:r>
              <a:rPr lang="en-US" sz="2200" b="1" dirty="0">
                <a:solidFill>
                  <a:srgbClr val="00B050"/>
                </a:solidFill>
              </a:rPr>
              <a:t>deleted</a:t>
            </a:r>
            <a:r>
              <a:rPr lang="en-US" sz="2200" dirty="0"/>
              <a:t>. </a:t>
            </a:r>
            <a:endParaRPr lang="en-US" sz="1800" b="1" dirty="0">
              <a:solidFill>
                <a:srgbClr val="00B050"/>
              </a:solidFill>
            </a:endParaRPr>
          </a:p>
          <a:p>
            <a:pPr lvl="1">
              <a:lnSpc>
                <a:spcPct val="150000"/>
              </a:lnSpc>
            </a:pPr>
            <a:endParaRPr lang="en-US" sz="1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3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Exercise 81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Write</a:t>
            </a:r>
            <a:r>
              <a:rPr lang="en-US" sz="2200" dirty="0"/>
              <a:t> an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Node-Mongoose application </a:t>
            </a:r>
            <a:r>
              <a:rPr lang="en-US" sz="2200" dirty="0"/>
              <a:t>to </a:t>
            </a:r>
            <a:r>
              <a:rPr lang="en-US" sz="2200" b="1" dirty="0">
                <a:solidFill>
                  <a:srgbClr val="92D050"/>
                </a:solidFill>
              </a:rPr>
              <a:t>connect</a:t>
            </a:r>
            <a:r>
              <a:rPr lang="en-US" sz="2200" dirty="0"/>
              <a:t> to the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MongoDB</a:t>
            </a:r>
            <a:r>
              <a:rPr lang="en-US" sz="2200" dirty="0"/>
              <a:t> database and </a:t>
            </a:r>
            <a:r>
              <a:rPr lang="en-US" sz="2200" b="1" dirty="0">
                <a:solidFill>
                  <a:srgbClr val="C00000"/>
                </a:solidFill>
              </a:rPr>
              <a:t>delete </a:t>
            </a:r>
            <a:r>
              <a:rPr lang="en-US" sz="2200" dirty="0"/>
              <a:t>the </a:t>
            </a:r>
            <a:r>
              <a:rPr lang="en-US" sz="2200" b="1" dirty="0">
                <a:solidFill>
                  <a:schemeClr val="accent1"/>
                </a:solidFill>
              </a:rPr>
              <a:t>records</a:t>
            </a:r>
            <a:r>
              <a:rPr lang="en-US" sz="2200" dirty="0"/>
              <a:t> of all the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employees</a:t>
            </a:r>
            <a:r>
              <a:rPr lang="en-US" sz="2200" dirty="0"/>
              <a:t> with </a:t>
            </a:r>
            <a:r>
              <a:rPr lang="en-US" sz="2200" b="1" dirty="0">
                <a:solidFill>
                  <a:srgbClr val="7030A0"/>
                </a:solidFill>
              </a:rPr>
              <a:t>salary</a:t>
            </a:r>
            <a:r>
              <a:rPr lang="en-US" sz="2200" dirty="0"/>
              <a:t> greater than </a:t>
            </a:r>
            <a:r>
              <a:rPr lang="en-US" sz="2200" b="1" dirty="0">
                <a:solidFill>
                  <a:srgbClr val="002060"/>
                </a:solidFill>
              </a:rPr>
              <a:t>50000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002060"/>
                </a:solidFill>
              </a:rPr>
              <a:t>Also display </a:t>
            </a:r>
            <a:r>
              <a:rPr lang="en-US" sz="2200" dirty="0"/>
              <a:t>whether </a:t>
            </a:r>
            <a:r>
              <a:rPr lang="en-US" sz="2200" b="1" dirty="0">
                <a:solidFill>
                  <a:srgbClr val="00B050"/>
                </a:solidFill>
              </a:rPr>
              <a:t>deletion</a:t>
            </a:r>
            <a:r>
              <a:rPr lang="en-US" sz="2200" dirty="0"/>
              <a:t> was </a:t>
            </a:r>
            <a:r>
              <a:rPr lang="en-US" sz="2200" b="1" dirty="0">
                <a:solidFill>
                  <a:schemeClr val="accent2"/>
                </a:solidFill>
              </a:rPr>
              <a:t>successful</a:t>
            </a:r>
            <a:r>
              <a:rPr lang="en-US" sz="2200" dirty="0"/>
              <a:t> or not and if </a:t>
            </a:r>
            <a:r>
              <a:rPr lang="en-US" sz="2200" b="1" dirty="0">
                <a:solidFill>
                  <a:schemeClr val="accent2"/>
                </a:solidFill>
              </a:rPr>
              <a:t>successful</a:t>
            </a:r>
            <a:r>
              <a:rPr lang="en-US" sz="2200" dirty="0"/>
              <a:t> then </a:t>
            </a:r>
            <a:r>
              <a:rPr lang="en-US" sz="2200" b="1" dirty="0">
                <a:solidFill>
                  <a:srgbClr val="0070C0"/>
                </a:solidFill>
              </a:rPr>
              <a:t>how many records </a:t>
            </a:r>
            <a:r>
              <a:rPr lang="en-US" sz="2200" dirty="0"/>
              <a:t>were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deleted</a:t>
            </a:r>
            <a:r>
              <a:rPr lang="en-US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966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Solution(</a:t>
            </a:r>
            <a:r>
              <a:rPr lang="en-US" sz="2700" b="1" cap="none" dirty="0"/>
              <a:t>app.js</a:t>
            </a:r>
            <a:r>
              <a:rPr lang="en-US" sz="2700" b="1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E0D345-7036-083A-59D7-930755ED3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1628800"/>
            <a:ext cx="7992888" cy="4896544"/>
          </a:xfrm>
        </p:spPr>
      </p:pic>
    </p:spTree>
    <p:extLst>
      <p:ext uri="{BB962C8B-B14F-4D97-AF65-F5344CB8AC3E}">
        <p14:creationId xmlns:p14="http://schemas.microsoft.com/office/powerpoint/2010/main" val="88877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Validator options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8D08EEB-3F70-86A5-543F-36A1939A6F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9612052"/>
              </p:ext>
            </p:extLst>
          </p:nvPr>
        </p:nvGraphicFramePr>
        <p:xfrm>
          <a:off x="683568" y="1628800"/>
          <a:ext cx="7956550" cy="4896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8275">
                  <a:extLst>
                    <a:ext uri="{9D8B030D-6E8A-4147-A177-3AD203B41FA5}">
                      <a16:colId xmlns:a16="http://schemas.microsoft.com/office/drawing/2014/main" val="2851234895"/>
                    </a:ext>
                  </a:extLst>
                </a:gridCol>
                <a:gridCol w="3978275">
                  <a:extLst>
                    <a:ext uri="{9D8B030D-6E8A-4147-A177-3AD203B41FA5}">
                      <a16:colId xmlns:a16="http://schemas.microsoft.com/office/drawing/2014/main" val="1429861134"/>
                    </a:ext>
                  </a:extLst>
                </a:gridCol>
              </a:tblGrid>
              <a:tr h="396723">
                <a:tc>
                  <a:txBody>
                    <a:bodyPr/>
                    <a:lstStyle/>
                    <a:p>
                      <a:r>
                        <a:rPr lang="en-US" dirty="0"/>
                        <a:t>Validator Property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342722"/>
                  </a:ext>
                </a:extLst>
              </a:tr>
              <a:tr h="619541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C00000"/>
                          </a:solidFill>
                        </a:rPr>
                        <a:t>required</a:t>
                      </a:r>
                      <a:endParaRPr lang="en-IN" sz="16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if we use this </a:t>
                      </a:r>
                      <a:r>
                        <a:rPr lang="en-US" sz="1600" b="1" dirty="0">
                          <a:solidFill>
                            <a:srgbClr val="00B050"/>
                          </a:solidFill>
                        </a:rPr>
                        <a:t>validation</a:t>
                      </a:r>
                      <a:r>
                        <a:rPr lang="en-US" sz="1600" dirty="0"/>
                        <a:t> then the </a:t>
                      </a:r>
                      <a:r>
                        <a:rPr lang="en-US" sz="1600" b="1" dirty="0">
                          <a:solidFill>
                            <a:srgbClr val="7030A0"/>
                          </a:solidFill>
                        </a:rPr>
                        <a:t>value</a:t>
                      </a:r>
                      <a:r>
                        <a:rPr lang="en-US" sz="1600" dirty="0"/>
                        <a:t> of the property </a:t>
                      </a:r>
                      <a:r>
                        <a:rPr lang="en-US" sz="1600" b="1" dirty="0">
                          <a:solidFill>
                            <a:schemeClr val="accent1"/>
                          </a:solidFill>
                        </a:rPr>
                        <a:t>must exist</a:t>
                      </a:r>
                      <a:endParaRPr lang="en-IN" sz="16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184812"/>
                  </a:ext>
                </a:extLst>
              </a:tr>
              <a:tr h="880400"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solidFill>
                            <a:srgbClr val="C00000"/>
                          </a:solidFill>
                        </a:rPr>
                        <a:t>minlength</a:t>
                      </a:r>
                      <a:endParaRPr lang="en-IN" sz="16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a number. It creates a </a:t>
                      </a:r>
                      <a:r>
                        <a:rPr lang="en-US" sz="1600" b="1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validator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that checks if the </a:t>
                      </a:r>
                      <a:r>
                        <a:rPr lang="en-US" sz="16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length is </a:t>
                      </a:r>
                      <a:r>
                        <a:rPr lang="en-US" sz="1600" b="1" i="0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 less than 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given length.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132157"/>
                  </a:ext>
                </a:extLst>
              </a:tr>
              <a:tr h="880400"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solidFill>
                            <a:srgbClr val="C00000"/>
                          </a:solidFill>
                        </a:rPr>
                        <a:t>maxlength</a:t>
                      </a:r>
                      <a:endParaRPr lang="en-IN" sz="16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a number. It creates a </a:t>
                      </a:r>
                      <a:r>
                        <a:rPr lang="en-US" sz="1600" b="1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validator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that checks if the </a:t>
                      </a:r>
                      <a:r>
                        <a:rPr lang="en-US" sz="16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length is </a:t>
                      </a:r>
                      <a:r>
                        <a:rPr lang="en-US" sz="1600" b="1" i="0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 greater than 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given length.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007526"/>
                  </a:ext>
                </a:extLst>
              </a:tr>
              <a:tr h="619541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C00000"/>
                          </a:solidFill>
                        </a:rPr>
                        <a:t>trim</a:t>
                      </a:r>
                      <a:endParaRPr lang="en-IN" sz="16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</a:t>
                      </a:r>
                      <a:r>
                        <a:rPr lang="en-US" sz="1600" b="1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utility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1" i="0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removes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any leading or trailing whitespace in a </a:t>
                      </a:r>
                      <a:r>
                        <a:rPr lang="en-US" sz="16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  <a:endParaRPr lang="en-IN" sz="1600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385638"/>
                  </a:ext>
                </a:extLst>
              </a:tr>
              <a:tr h="619541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C00000"/>
                          </a:solidFill>
                        </a:rPr>
                        <a:t>default</a:t>
                      </a:r>
                      <a:endParaRPr lang="en-IN" sz="16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</a:t>
                      </a:r>
                      <a:r>
                        <a:rPr lang="en-US" sz="1600" b="1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utility 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sets a </a:t>
                      </a:r>
                      <a:r>
                        <a:rPr lang="en-US" sz="1600" b="1" i="0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default value 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the property.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806356"/>
                  </a:ext>
                </a:extLst>
              </a:tr>
              <a:tr h="880400">
                <a:tc>
                  <a:txBody>
                    <a:bodyPr/>
                    <a:lstStyle/>
                    <a:p>
                      <a:r>
                        <a:rPr lang="en-US" sz="1600" b="1" u="sng" dirty="0">
                          <a:solidFill>
                            <a:srgbClr val="7030A0"/>
                          </a:solidFill>
                        </a:rPr>
                        <a:t>unique</a:t>
                      </a:r>
                      <a:endParaRPr lang="en-IN" sz="1600" b="1" u="sng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a </a:t>
                      </a:r>
                      <a:r>
                        <a:rPr lang="en-US" sz="16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property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but </a:t>
                      </a:r>
                      <a:r>
                        <a:rPr lang="en-US" sz="1600" b="1" i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 a validator 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 it </a:t>
                      </a:r>
                      <a:r>
                        <a:rPr lang="en-US" sz="1600" b="1" i="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ensures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that the value </a:t>
                      </a:r>
                      <a:r>
                        <a:rPr lang="en-US" sz="16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must be unique</a:t>
                      </a:r>
                      <a:endParaRPr lang="en-IN" sz="16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7228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299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E0D345-7036-083A-59D7-930755ED3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556" y="2276872"/>
            <a:ext cx="7992888" cy="720080"/>
          </a:xfrm>
        </p:spPr>
      </p:pic>
    </p:spTree>
    <p:extLst>
      <p:ext uri="{BB962C8B-B14F-4D97-AF65-F5344CB8AC3E}">
        <p14:creationId xmlns:p14="http://schemas.microsoft.com/office/powerpoint/2010/main" val="43959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Using </a:t>
            </a:r>
            <a:r>
              <a:rPr lang="en-US" sz="2700" b="1" cap="none" dirty="0" err="1"/>
              <a:t>findOneAndDelete</a:t>
            </a:r>
            <a:r>
              <a:rPr lang="en-US" sz="2700" b="1" cap="none" dirty="0"/>
              <a:t>()</a:t>
            </a:r>
            <a:endParaRPr lang="en-US" sz="27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dirty="0"/>
              <a:t>The method </a:t>
            </a:r>
            <a:r>
              <a:rPr lang="en-US" sz="2200" b="1" dirty="0" err="1">
                <a:solidFill>
                  <a:schemeClr val="accent4">
                    <a:lumMod val="75000"/>
                  </a:schemeClr>
                </a:solidFill>
              </a:rPr>
              <a:t>findOneAndDelete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() </a:t>
            </a:r>
            <a:r>
              <a:rPr lang="en-US" sz="2200" dirty="0"/>
              <a:t>as well as its variation </a:t>
            </a:r>
            <a:r>
              <a:rPr lang="en-US" sz="2200" b="1" dirty="0" err="1">
                <a:solidFill>
                  <a:schemeClr val="accent4">
                    <a:lumMod val="75000"/>
                  </a:schemeClr>
                </a:solidFill>
              </a:rPr>
              <a:t>findByIdAndDelete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() </a:t>
            </a:r>
            <a:r>
              <a:rPr lang="en-US" sz="2200" dirty="0"/>
              <a:t>also </a:t>
            </a:r>
            <a:r>
              <a:rPr lang="en-US" sz="2200" b="1" dirty="0">
                <a:solidFill>
                  <a:schemeClr val="accent1"/>
                </a:solidFill>
              </a:rPr>
              <a:t>behave </a:t>
            </a:r>
            <a:r>
              <a:rPr lang="en-US" sz="2200" dirty="0"/>
              <a:t>same as </a:t>
            </a:r>
            <a:r>
              <a:rPr lang="en-US" sz="2200" b="1" dirty="0" err="1">
                <a:solidFill>
                  <a:schemeClr val="accent4">
                    <a:lumMod val="75000"/>
                  </a:schemeClr>
                </a:solidFill>
              </a:rPr>
              <a:t>deleteOne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()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b="1" dirty="0">
              <a:solidFill>
                <a:srgbClr val="00206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00B050"/>
                </a:solidFill>
              </a:rPr>
              <a:t>That is </a:t>
            </a:r>
            <a:r>
              <a:rPr lang="en-US" sz="2200" dirty="0"/>
              <a:t>, it the </a:t>
            </a: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first document </a:t>
            </a:r>
            <a:r>
              <a:rPr lang="en-US" sz="2200" dirty="0"/>
              <a:t>that </a:t>
            </a:r>
            <a:r>
              <a:rPr lang="en-US" sz="2200" b="1" dirty="0">
                <a:solidFill>
                  <a:srgbClr val="00B050"/>
                </a:solidFill>
              </a:rPr>
              <a:t>matches</a:t>
            </a:r>
            <a:r>
              <a:rPr lang="en-US" sz="2200" dirty="0"/>
              <a:t> the first parameter </a:t>
            </a:r>
            <a:r>
              <a:rPr lang="en-US" sz="2200" b="1" dirty="0">
                <a:solidFill>
                  <a:srgbClr val="C00000"/>
                </a:solidFill>
              </a:rPr>
              <a:t>filter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dirty="0"/>
              <a:t>However unlike </a:t>
            </a:r>
            <a:r>
              <a:rPr lang="en-US" sz="2200" b="1" dirty="0" err="1">
                <a:solidFill>
                  <a:srgbClr val="002060"/>
                </a:solidFill>
              </a:rPr>
              <a:t>deleteOne</a:t>
            </a:r>
            <a:r>
              <a:rPr lang="en-US" sz="2200" b="1" dirty="0">
                <a:solidFill>
                  <a:srgbClr val="002060"/>
                </a:solidFill>
              </a:rPr>
              <a:t>()</a:t>
            </a:r>
            <a:r>
              <a:rPr lang="en-US" sz="2200" dirty="0"/>
              <a:t>, it gives us back the </a:t>
            </a:r>
            <a:r>
              <a:rPr lang="en-US" sz="2200" b="1" dirty="0">
                <a:solidFill>
                  <a:srgbClr val="7030A0"/>
                </a:solidFill>
              </a:rPr>
              <a:t>deleted document</a:t>
            </a:r>
            <a:r>
              <a:rPr lang="en-US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109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Using </a:t>
            </a:r>
            <a:r>
              <a:rPr lang="en-US" sz="2700" b="1" cap="none" dirty="0" err="1"/>
              <a:t>findOneAndDelete</a:t>
            </a:r>
            <a:r>
              <a:rPr lang="en-US" sz="2700" b="1" cap="none" dirty="0"/>
              <a:t>()</a:t>
            </a:r>
            <a:endParaRPr lang="en-US" sz="27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002060"/>
                </a:solidFill>
              </a:rPr>
              <a:t>Syntax:</a:t>
            </a:r>
          </a:p>
          <a:p>
            <a:pPr lvl="2">
              <a:lnSpc>
                <a:spcPct val="150000"/>
              </a:lnSpc>
            </a:pPr>
            <a:r>
              <a:rPr lang="en-US" sz="2000" b="1" dirty="0" err="1">
                <a:solidFill>
                  <a:schemeClr val="accent1"/>
                </a:solidFill>
              </a:rPr>
              <a:t>Model.findOneAndDelete</a:t>
            </a:r>
            <a:r>
              <a:rPr lang="en-US" sz="2000" b="1" dirty="0">
                <a:solidFill>
                  <a:schemeClr val="accent1"/>
                </a:solidFill>
              </a:rPr>
              <a:t>({filter},{options})</a:t>
            </a:r>
          </a:p>
          <a:p>
            <a:pPr lvl="3">
              <a:lnSpc>
                <a:spcPct val="150000"/>
              </a:lnSpc>
            </a:pPr>
            <a:r>
              <a:rPr lang="en-US" sz="1800" b="1" dirty="0">
                <a:solidFill>
                  <a:srgbClr val="002060"/>
                </a:solidFill>
              </a:rPr>
              <a:t>filter</a:t>
            </a:r>
            <a:r>
              <a:rPr lang="en-US" sz="1800" dirty="0"/>
              <a:t>: Represents the </a:t>
            </a:r>
            <a:r>
              <a:rPr lang="en-US" sz="1800" b="1" dirty="0">
                <a:solidFill>
                  <a:srgbClr val="7030A0"/>
                </a:solidFill>
              </a:rPr>
              <a:t>filter</a:t>
            </a:r>
            <a:r>
              <a:rPr lang="en-US" sz="1800" dirty="0"/>
              <a:t> object . </a:t>
            </a:r>
            <a:r>
              <a:rPr lang="en-US" sz="1800" b="1" dirty="0">
                <a:solidFill>
                  <a:srgbClr val="00B050"/>
                </a:solidFill>
              </a:rPr>
              <a:t>MongoDB</a:t>
            </a:r>
            <a:r>
              <a:rPr lang="en-US" sz="1800" dirty="0"/>
              <a:t> will </a:t>
            </a:r>
            <a:r>
              <a:rPr lang="en-US" sz="1800" b="1" dirty="0">
                <a:solidFill>
                  <a:srgbClr val="FFC000"/>
                </a:solidFill>
              </a:rPr>
              <a:t>search</a:t>
            </a:r>
            <a:r>
              <a:rPr lang="en-US" sz="1800" dirty="0"/>
              <a:t> for </a:t>
            </a:r>
            <a:r>
              <a:rPr lang="en-US" sz="1800" b="1" dirty="0">
                <a:solidFill>
                  <a:schemeClr val="accent2"/>
                </a:solidFill>
              </a:rPr>
              <a:t>all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</a:rPr>
              <a:t>documents</a:t>
            </a:r>
            <a:r>
              <a:rPr lang="en-US" sz="1800" dirty="0"/>
              <a:t> that </a:t>
            </a:r>
            <a:r>
              <a:rPr lang="en-US" sz="1800" b="1" dirty="0">
                <a:solidFill>
                  <a:srgbClr val="00B050"/>
                </a:solidFill>
              </a:rPr>
              <a:t>matches</a:t>
            </a:r>
            <a:r>
              <a:rPr lang="en-US" sz="1800" dirty="0"/>
              <a:t> the </a:t>
            </a:r>
            <a:r>
              <a:rPr lang="en-US" sz="1800" b="1" dirty="0">
                <a:solidFill>
                  <a:srgbClr val="002060"/>
                </a:solidFill>
              </a:rPr>
              <a:t>filter</a:t>
            </a:r>
            <a:r>
              <a:rPr lang="en-US" sz="1800" dirty="0"/>
              <a:t>.</a:t>
            </a:r>
          </a:p>
          <a:p>
            <a:pPr lvl="3">
              <a:lnSpc>
                <a:spcPct val="150000"/>
              </a:lnSpc>
            </a:pPr>
            <a:r>
              <a:rPr lang="en-US" sz="1800" b="1" dirty="0">
                <a:solidFill>
                  <a:srgbClr val="002060"/>
                </a:solidFill>
              </a:rPr>
              <a:t>options</a:t>
            </a:r>
            <a:r>
              <a:rPr lang="en-US" sz="1800" dirty="0"/>
              <a:t>: An </a:t>
            </a:r>
            <a:r>
              <a:rPr lang="en-US" sz="1800" b="1" dirty="0">
                <a:solidFill>
                  <a:srgbClr val="C00000"/>
                </a:solidFill>
              </a:rPr>
              <a:t>object</a:t>
            </a:r>
            <a:r>
              <a:rPr lang="en-US" sz="1800" dirty="0"/>
              <a:t> representing </a:t>
            </a:r>
            <a:r>
              <a:rPr lang="en-US" sz="1800" b="1" dirty="0">
                <a:solidFill>
                  <a:schemeClr val="accent2"/>
                </a:solidFill>
              </a:rPr>
              <a:t>query options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74618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Exercise 82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Write</a:t>
            </a:r>
            <a:r>
              <a:rPr lang="en-US" sz="2200" dirty="0"/>
              <a:t> an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Node-Mongoose application </a:t>
            </a:r>
            <a:r>
              <a:rPr lang="en-US" sz="2200" dirty="0"/>
              <a:t>to </a:t>
            </a:r>
            <a:r>
              <a:rPr lang="en-US" sz="2200" b="1" dirty="0">
                <a:solidFill>
                  <a:srgbClr val="92D050"/>
                </a:solidFill>
              </a:rPr>
              <a:t>connect</a:t>
            </a:r>
            <a:r>
              <a:rPr lang="en-US" sz="2200" dirty="0"/>
              <a:t> to the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MongoDB</a:t>
            </a:r>
            <a:r>
              <a:rPr lang="en-US" sz="2200" dirty="0"/>
              <a:t> database and </a:t>
            </a:r>
            <a:r>
              <a:rPr lang="en-US" sz="2200" b="1" dirty="0">
                <a:solidFill>
                  <a:srgbClr val="C00000"/>
                </a:solidFill>
              </a:rPr>
              <a:t>delete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rgbClr val="7030A0"/>
                </a:solidFill>
              </a:rPr>
              <a:t>record</a:t>
            </a:r>
            <a:r>
              <a:rPr lang="en-US" sz="2200" dirty="0"/>
              <a:t> of the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employee</a:t>
            </a:r>
            <a:r>
              <a:rPr lang="en-US" sz="2200" dirty="0"/>
              <a:t> named ‘</a:t>
            </a:r>
            <a:r>
              <a:rPr lang="en-US" sz="2200" b="1" dirty="0">
                <a:solidFill>
                  <a:srgbClr val="002060"/>
                </a:solidFill>
              </a:rPr>
              <a:t>Piyush</a:t>
            </a:r>
            <a:r>
              <a:rPr lang="en-US" sz="2200" dirty="0"/>
              <a:t>’.</a:t>
            </a:r>
            <a:endParaRPr lang="en-US" sz="2200" b="1" dirty="0">
              <a:solidFill>
                <a:srgbClr val="002060"/>
              </a:solidFill>
            </a:endParaRP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002060"/>
                </a:solidFill>
              </a:rPr>
              <a:t>Also display </a:t>
            </a:r>
            <a:r>
              <a:rPr lang="en-US" sz="2200" dirty="0"/>
              <a:t>whether </a:t>
            </a:r>
            <a:r>
              <a:rPr lang="en-US" sz="2200" b="1" dirty="0">
                <a:solidFill>
                  <a:srgbClr val="00B050"/>
                </a:solidFill>
              </a:rPr>
              <a:t>deletion</a:t>
            </a:r>
            <a:r>
              <a:rPr lang="en-US" sz="2200" dirty="0"/>
              <a:t> was </a:t>
            </a:r>
            <a:r>
              <a:rPr lang="en-US" sz="2200" b="1" dirty="0">
                <a:solidFill>
                  <a:schemeClr val="accent2"/>
                </a:solidFill>
              </a:rPr>
              <a:t>successful</a:t>
            </a:r>
            <a:r>
              <a:rPr lang="en-US" sz="2200" dirty="0"/>
              <a:t> or not.</a:t>
            </a:r>
          </a:p>
        </p:txBody>
      </p:sp>
    </p:spTree>
    <p:extLst>
      <p:ext uri="{BB962C8B-B14F-4D97-AF65-F5344CB8AC3E}">
        <p14:creationId xmlns:p14="http://schemas.microsoft.com/office/powerpoint/2010/main" val="144211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Solution(</a:t>
            </a:r>
            <a:r>
              <a:rPr lang="en-US" sz="2700" b="1" cap="none" dirty="0"/>
              <a:t>app.js</a:t>
            </a:r>
            <a:r>
              <a:rPr lang="en-US" sz="2700" b="1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E0D345-7036-083A-59D7-930755ED3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1628800"/>
            <a:ext cx="7992888" cy="4896544"/>
          </a:xfrm>
        </p:spPr>
      </p:pic>
    </p:spTree>
    <p:extLst>
      <p:ext uri="{BB962C8B-B14F-4D97-AF65-F5344CB8AC3E}">
        <p14:creationId xmlns:p14="http://schemas.microsoft.com/office/powerpoint/2010/main" val="142369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E0D345-7036-083A-59D7-930755ED3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544" y="1667920"/>
            <a:ext cx="7992888" cy="936104"/>
          </a:xfrm>
        </p:spPr>
      </p:pic>
    </p:spTree>
    <p:extLst>
      <p:ext uri="{BB962C8B-B14F-4D97-AF65-F5344CB8AC3E}">
        <p14:creationId xmlns:p14="http://schemas.microsoft.com/office/powerpoint/2010/main" val="202305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Exercise 74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Write</a:t>
            </a:r>
            <a:r>
              <a:rPr lang="en-US" sz="2200" dirty="0"/>
              <a:t> an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Node-Mongoose application </a:t>
            </a:r>
            <a:r>
              <a:rPr lang="en-US" sz="2200" dirty="0"/>
              <a:t>for </a:t>
            </a:r>
            <a:r>
              <a:rPr lang="en-US" sz="2200" b="1" dirty="0">
                <a:solidFill>
                  <a:schemeClr val="accent1"/>
                </a:solidFill>
              </a:rPr>
              <a:t>saving</a:t>
            </a:r>
            <a:r>
              <a:rPr lang="en-US" sz="2200" dirty="0"/>
              <a:t> and </a:t>
            </a:r>
            <a:r>
              <a:rPr lang="en-US" sz="2200" b="1" dirty="0">
                <a:solidFill>
                  <a:schemeClr val="accent1"/>
                </a:solidFill>
              </a:rPr>
              <a:t>displaying</a:t>
            </a:r>
            <a:r>
              <a:rPr lang="en-US" sz="2200" dirty="0"/>
              <a:t> records of </a:t>
            </a:r>
            <a:r>
              <a:rPr lang="en-US" sz="2200" b="1" dirty="0">
                <a:solidFill>
                  <a:srgbClr val="002060"/>
                </a:solidFill>
              </a:rPr>
              <a:t>employees</a:t>
            </a:r>
            <a:r>
              <a:rPr lang="en-US" sz="2200" dirty="0"/>
              <a:t> with the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following </a:t>
            </a:r>
            <a:r>
              <a:rPr lang="en-US" sz="2200" dirty="0"/>
              <a:t>validations:</a:t>
            </a:r>
          </a:p>
          <a:p>
            <a:pPr lvl="2">
              <a:lnSpc>
                <a:spcPct val="150000"/>
              </a:lnSpc>
            </a:pPr>
            <a:endParaRPr lang="en-US" sz="2000" b="1" dirty="0">
              <a:solidFill>
                <a:srgbClr val="002060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sz="2000" b="1" dirty="0" err="1">
                <a:solidFill>
                  <a:srgbClr val="00B050"/>
                </a:solidFill>
              </a:rPr>
              <a:t>empName</a:t>
            </a:r>
            <a:r>
              <a:rPr lang="en-US" sz="2000" dirty="0"/>
              <a:t> must be </a:t>
            </a:r>
            <a:r>
              <a:rPr lang="en-US" sz="2000" b="1" dirty="0">
                <a:solidFill>
                  <a:srgbClr val="7030A0"/>
                </a:solidFill>
              </a:rPr>
              <a:t>present</a:t>
            </a:r>
            <a:r>
              <a:rPr lang="en-US" sz="2000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sz="2000" b="1" dirty="0" err="1">
                <a:solidFill>
                  <a:srgbClr val="00B050"/>
                </a:solidFill>
              </a:rPr>
              <a:t>empName</a:t>
            </a:r>
            <a:r>
              <a:rPr lang="en-US" sz="2000" dirty="0"/>
              <a:t> must be </a:t>
            </a:r>
            <a:r>
              <a:rPr lang="en-US" sz="2000" dirty="0" err="1"/>
              <a:t>atleast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5 characters </a:t>
            </a:r>
            <a:r>
              <a:rPr lang="en-US" sz="2000" dirty="0"/>
              <a:t>in </a:t>
            </a:r>
            <a:r>
              <a:rPr lang="en-US" sz="2000" b="1" dirty="0">
                <a:solidFill>
                  <a:schemeClr val="accent1"/>
                </a:solidFill>
              </a:rPr>
              <a:t>length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064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Solution(</a:t>
            </a:r>
            <a:r>
              <a:rPr lang="en-US" sz="2700" b="1" cap="none" dirty="0"/>
              <a:t>empModel.js</a:t>
            </a:r>
            <a:r>
              <a:rPr lang="en-US" sz="2700" b="1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E0D345-7036-083A-59D7-930755ED3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1628800"/>
            <a:ext cx="7992888" cy="4896544"/>
          </a:xfrm>
        </p:spPr>
      </p:pic>
    </p:spTree>
    <p:extLst>
      <p:ext uri="{BB962C8B-B14F-4D97-AF65-F5344CB8AC3E}">
        <p14:creationId xmlns:p14="http://schemas.microsoft.com/office/powerpoint/2010/main" val="144010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Solution(</a:t>
            </a:r>
            <a:r>
              <a:rPr lang="en-US" sz="2700" b="1" cap="none" dirty="0"/>
              <a:t>app.js</a:t>
            </a:r>
            <a:r>
              <a:rPr lang="en-US" sz="2700" b="1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E0D345-7036-083A-59D7-930755ED3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1628800"/>
            <a:ext cx="7992888" cy="4896544"/>
          </a:xfrm>
        </p:spPr>
      </p:pic>
    </p:spTree>
    <p:extLst>
      <p:ext uri="{BB962C8B-B14F-4D97-AF65-F5344CB8AC3E}">
        <p14:creationId xmlns:p14="http://schemas.microsoft.com/office/powerpoint/2010/main" val="84131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Solution(</a:t>
            </a:r>
            <a:r>
              <a:rPr lang="en-US" sz="2700" b="1" cap="none" dirty="0"/>
              <a:t>app.js</a:t>
            </a:r>
            <a:r>
              <a:rPr lang="en-US" sz="2700" b="1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E0D345-7036-083A-59D7-930755ED3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1628800"/>
            <a:ext cx="7992888" cy="4896544"/>
          </a:xfrm>
        </p:spPr>
      </p:pic>
    </p:spTree>
    <p:extLst>
      <p:ext uri="{BB962C8B-B14F-4D97-AF65-F5344CB8AC3E}">
        <p14:creationId xmlns:p14="http://schemas.microsoft.com/office/powerpoint/2010/main" val="109654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11376</TotalTime>
  <Words>1440</Words>
  <Application>Microsoft Office PowerPoint</Application>
  <PresentationFormat>On-screen Show (4:3)</PresentationFormat>
  <Paragraphs>215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Bookman Old Style</vt:lpstr>
      <vt:lpstr>Calibri</vt:lpstr>
      <vt:lpstr>Century Gothic</vt:lpstr>
      <vt:lpstr>Wingdings</vt:lpstr>
      <vt:lpstr>Vapor Trail</vt:lpstr>
      <vt:lpstr>PowerPoint Presentation</vt:lpstr>
      <vt:lpstr>Today’s Agenda</vt:lpstr>
      <vt:lpstr>Adding validation in mongoose</vt:lpstr>
      <vt:lpstr>Where to add validators ?</vt:lpstr>
      <vt:lpstr>Validator options</vt:lpstr>
      <vt:lpstr>Exercise 74</vt:lpstr>
      <vt:lpstr>Solution(empModel.js)</vt:lpstr>
      <vt:lpstr>Solution(app.js)</vt:lpstr>
      <vt:lpstr>Solution(app.js)</vt:lpstr>
      <vt:lpstr>output</vt:lpstr>
      <vt:lpstr>Custom validators</vt:lpstr>
      <vt:lpstr>Custom validators</vt:lpstr>
      <vt:lpstr>Exercise 75</vt:lpstr>
      <vt:lpstr>Solution(empModel.js)</vt:lpstr>
      <vt:lpstr>Solution(app.js)</vt:lpstr>
      <vt:lpstr>Solution(app.js)</vt:lpstr>
      <vt:lpstr>output</vt:lpstr>
      <vt:lpstr>Updating documents</vt:lpstr>
      <vt:lpstr>Using save()</vt:lpstr>
      <vt:lpstr>Exercise 76</vt:lpstr>
      <vt:lpstr>Solution(app.js)</vt:lpstr>
      <vt:lpstr>output</vt:lpstr>
      <vt:lpstr>Using updateOne()</vt:lpstr>
      <vt:lpstr>What does updateOne() return ?</vt:lpstr>
      <vt:lpstr>Exercise 77</vt:lpstr>
      <vt:lpstr>Solution(app.js)</vt:lpstr>
      <vt:lpstr>output</vt:lpstr>
      <vt:lpstr>Using updateMany()</vt:lpstr>
      <vt:lpstr>What does updateMany() return ?</vt:lpstr>
      <vt:lpstr>Exercise 78</vt:lpstr>
      <vt:lpstr>Solution(app.js)</vt:lpstr>
      <vt:lpstr>output</vt:lpstr>
      <vt:lpstr>Using findOneAndUpdate()</vt:lpstr>
      <vt:lpstr>Using findOneAndUpdate()</vt:lpstr>
      <vt:lpstr>Exercise 79</vt:lpstr>
      <vt:lpstr>Solution(app.js)</vt:lpstr>
      <vt:lpstr>output</vt:lpstr>
      <vt:lpstr>Setting new:true</vt:lpstr>
      <vt:lpstr>output</vt:lpstr>
      <vt:lpstr>deleting documents</vt:lpstr>
      <vt:lpstr>Using deleteOne()</vt:lpstr>
      <vt:lpstr>What does deleteOne() return ?</vt:lpstr>
      <vt:lpstr>Exercise 80</vt:lpstr>
      <vt:lpstr>Solution(app.js)</vt:lpstr>
      <vt:lpstr>output</vt:lpstr>
      <vt:lpstr>Using deleteMany()</vt:lpstr>
      <vt:lpstr>What does deleteMany() return ?</vt:lpstr>
      <vt:lpstr>Exercise 81</vt:lpstr>
      <vt:lpstr>Solution(app.js)</vt:lpstr>
      <vt:lpstr>output</vt:lpstr>
      <vt:lpstr>Using findOneAndDelete()</vt:lpstr>
      <vt:lpstr>Using findOneAndDelete()</vt:lpstr>
      <vt:lpstr>Exercise 82</vt:lpstr>
      <vt:lpstr>Solution(app.js)</vt:lpstr>
      <vt:lpstr>output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WEBINAR ON JAVA(J2SE)</dc:title>
  <dc:creator>palash</dc:creator>
  <cp:lastModifiedBy>Sharma Computer Academy</cp:lastModifiedBy>
  <cp:revision>300</cp:revision>
  <dcterms:created xsi:type="dcterms:W3CDTF">2015-12-21T13:46:00Z</dcterms:created>
  <dcterms:modified xsi:type="dcterms:W3CDTF">2023-08-04T08:28:11Z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D7D8A44C01E6481A8EB8A1F0E373AA96</vt:lpwstr>
  </property>
  <property fmtid="{D5CDD505-2E9C-101B-9397-08002B2CF9AE}" pid="3" name="KSOProductBuildVer">
    <vt:lpwstr>1033-11.2.0.11254</vt:lpwstr>
  </property>
</Properties>
</file>